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21599525" cy="32399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22" d="100"/>
          <a:sy n="22" d="100"/>
        </p:scale>
        <p:origin x="25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B38E2-EBAD-4A48-8003-6B60C5EA10B8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3F4650-7B3E-4F0F-A285-3B7025323B4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582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3F4650-7B3E-4F0F-A285-3B7025323B4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0135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5302386"/>
            <a:ext cx="18359596" cy="11279752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7017128"/>
            <a:ext cx="16199644" cy="7822326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128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500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8077332"/>
            <a:ext cx="18629590" cy="13477201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21682033"/>
            <a:ext cx="18629590" cy="7087342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524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8624810"/>
            <a:ext cx="9179798" cy="205570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8624810"/>
            <a:ext cx="9179798" cy="2055705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0985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724969"/>
            <a:ext cx="18629590" cy="626236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7942328"/>
            <a:ext cx="9137610" cy="389241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1834740"/>
            <a:ext cx="9137610" cy="174071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7942328"/>
            <a:ext cx="9182611" cy="3892412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1834740"/>
            <a:ext cx="9182611" cy="1740712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2791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7498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471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4664905"/>
            <a:ext cx="10934760" cy="23024494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093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2159952"/>
            <a:ext cx="6966409" cy="7559834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4664905"/>
            <a:ext cx="10934760" cy="23024494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9719786"/>
            <a:ext cx="6966409" cy="18007107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7745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17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724962"/>
            <a:ext cx="4657398" cy="2745689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724962"/>
            <a:ext cx="13702199" cy="2745689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0511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7000" contrast="24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724969"/>
            <a:ext cx="18629590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8624810"/>
            <a:ext cx="18629590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31832-F1A0-4F4C-A4B9-66CCEA25E0CE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30029347"/>
            <a:ext cx="7289840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30029347"/>
            <a:ext cx="4859893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1F4C87-81D6-42C5-90A0-DC5E25105F8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11363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93417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42</TotalTime>
  <Words>1</Words>
  <Application>Microsoft Office PowerPoint</Application>
  <PresentationFormat>Personalizado</PresentationFormat>
  <Paragraphs>1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Krealia Design</dc:creator>
  <cp:lastModifiedBy>GARCIA GONZALEZ, AURORA MARIA</cp:lastModifiedBy>
  <cp:revision>3</cp:revision>
  <dcterms:created xsi:type="dcterms:W3CDTF">2024-10-14T08:18:48Z</dcterms:created>
  <dcterms:modified xsi:type="dcterms:W3CDTF">2026-10-20T12:23:27Z</dcterms:modified>
</cp:coreProperties>
</file>