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31/05/2016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31/05/2016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31/05/2016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31/05/2016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31/05/2016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31/05/2016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31/05/2016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31/05/2016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31/05/2016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31/05/2016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31/05/2016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6C7F6-03A4-445A-8BCD-697E7AF6889A}" type="datetimeFigureOut">
              <a:rPr lang="es-ES" smtClean="0"/>
              <a:pPr/>
              <a:t>31/05/2016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11 Imagen" descr="Fondo diapos OBJETIV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683568" y="2564904"/>
            <a:ext cx="784887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sz="2400" b="1" dirty="0" smtClean="0"/>
              <a:t>Conocer la relación entre la función pulmonar del lactante y diversos factores de riesgo (nutrición, contaminación, tabaquismo, </a:t>
            </a:r>
            <a:r>
              <a:rPr lang="es-ES" sz="2400" b="1" dirty="0" err="1" smtClean="0"/>
              <a:t>epigenética</a:t>
            </a:r>
            <a:r>
              <a:rPr lang="es-ES" sz="2400" b="1" dirty="0" smtClean="0"/>
              <a:t>…)  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2400" b="1" dirty="0" smtClean="0"/>
              <a:t>Estudio de la función pulmonar del lactante que fue prematuro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2400" b="1" dirty="0" smtClean="0"/>
              <a:t>Estudio de la función pulmonar del lactante con Fibrosis quística diagnosticado mediante cribado neonatal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475656" y="1494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b="1" dirty="0" smtClean="0"/>
              <a:t>2</a:t>
            </a:r>
            <a:endParaRPr lang="es-ES" sz="48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1544664" y="548680"/>
            <a:ext cx="1905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 smtClean="0"/>
              <a:t>Pediatría</a:t>
            </a:r>
            <a:endParaRPr lang="es-ES" sz="36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1582168" y="1026858"/>
            <a:ext cx="293163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000" b="1" dirty="0" smtClean="0"/>
              <a:t>M. Sánchez-Solís</a:t>
            </a:r>
            <a:endParaRPr lang="es-ES" sz="3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11 Imagen" descr="Fondo diapos PROYECT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683568" y="2564904"/>
            <a:ext cx="784887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sz="2400" b="1" dirty="0" smtClean="0"/>
              <a:t>Proyecto NELA (</a:t>
            </a:r>
            <a:r>
              <a:rPr lang="es-ES" sz="2400" b="1" dirty="0" err="1" smtClean="0"/>
              <a:t>Unraveling</a:t>
            </a:r>
            <a:r>
              <a:rPr lang="es-ES" sz="2400" b="1" dirty="0" smtClean="0"/>
              <a:t> in </a:t>
            </a:r>
            <a:r>
              <a:rPr lang="es-ES" sz="2400" b="1" dirty="0" err="1" smtClean="0"/>
              <a:t>utero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determinants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predicting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lung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function</a:t>
            </a:r>
            <a:r>
              <a:rPr lang="es-ES" sz="2400" b="1" dirty="0" smtClean="0"/>
              <a:t> in </a:t>
            </a:r>
            <a:r>
              <a:rPr lang="es-ES" sz="2400" b="1" dirty="0" err="1" smtClean="0"/>
              <a:t>infants</a:t>
            </a:r>
            <a:r>
              <a:rPr lang="es-ES" sz="2400" b="1" dirty="0" smtClean="0"/>
              <a:t>: a </a:t>
            </a:r>
            <a:r>
              <a:rPr lang="es-ES" sz="2400" b="1" dirty="0" err="1" smtClean="0"/>
              <a:t>step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for</a:t>
            </a:r>
            <a:r>
              <a:rPr lang="es-ES" sz="2400" b="1" dirty="0" smtClean="0"/>
              <a:t> prenatal </a:t>
            </a:r>
            <a:r>
              <a:rPr lang="es-ES" sz="2400" b="1" dirty="0" err="1" smtClean="0"/>
              <a:t>prevention</a:t>
            </a:r>
            <a:r>
              <a:rPr lang="es-ES" sz="2400" b="1" dirty="0" smtClean="0"/>
              <a:t> of </a:t>
            </a:r>
            <a:r>
              <a:rPr lang="es-ES" sz="2400" b="1" dirty="0" err="1" smtClean="0"/>
              <a:t>asthma</a:t>
            </a:r>
            <a:r>
              <a:rPr lang="es-ES" sz="2400" b="1" dirty="0" smtClean="0"/>
              <a:t>). IS Carlos III. 2015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2400" b="1" dirty="0" smtClean="0"/>
              <a:t>Estudio </a:t>
            </a:r>
            <a:r>
              <a:rPr lang="es-ES" sz="2400" b="1" dirty="0" err="1" smtClean="0"/>
              <a:t>multicéntrico</a:t>
            </a:r>
            <a:r>
              <a:rPr lang="es-ES" sz="2400" b="1" dirty="0" smtClean="0"/>
              <a:t> de la estructura poblacional de </a:t>
            </a:r>
            <a:r>
              <a:rPr lang="es-ES" sz="2400" b="1" i="1" dirty="0" err="1" smtClean="0"/>
              <a:t>Pseudomonas</a:t>
            </a:r>
            <a:r>
              <a:rPr lang="es-ES" sz="2400" b="1" i="1" dirty="0" smtClean="0"/>
              <a:t> </a:t>
            </a:r>
            <a:r>
              <a:rPr lang="es-ES" sz="2400" b="1" i="1" dirty="0" err="1" smtClean="0"/>
              <a:t>aeruginosa</a:t>
            </a:r>
            <a:r>
              <a:rPr lang="es-ES" sz="2400" b="1" dirty="0" smtClean="0"/>
              <a:t> en </a:t>
            </a:r>
            <a:r>
              <a:rPr lang="es-ES" sz="2400" b="1" dirty="0" err="1" smtClean="0"/>
              <a:t>primocolonización</a:t>
            </a:r>
            <a:r>
              <a:rPr lang="es-ES" sz="2400" b="1" dirty="0" smtClean="0"/>
              <a:t> y colonización patogénica broncopulmonar crónica y la dinámica del </a:t>
            </a:r>
            <a:r>
              <a:rPr lang="es-ES" sz="2400" b="1" dirty="0" err="1" smtClean="0"/>
              <a:t>microbioma</a:t>
            </a:r>
            <a:r>
              <a:rPr lang="es-ES" sz="2400" b="1" dirty="0" smtClean="0"/>
              <a:t> en Fibrosis Quística. IS Carlos III. 2014 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475656" y="6308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b="1" dirty="0" smtClean="0"/>
              <a:t>2</a:t>
            </a:r>
            <a:endParaRPr lang="es-ES" sz="48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1544664" y="544868"/>
            <a:ext cx="1905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 smtClean="0"/>
              <a:t>Pediatría</a:t>
            </a:r>
            <a:endParaRPr lang="es-ES" sz="36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1582168" y="1023046"/>
            <a:ext cx="284507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000" b="1" dirty="0" smtClean="0"/>
              <a:t>M. Sánchez-Solís</a:t>
            </a:r>
            <a:endParaRPr lang="es-ES" sz="3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11 Imagen" descr="Fondo diapos PUBLICACION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683568" y="2564904"/>
            <a:ext cx="784887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sz="2400" b="1" dirty="0" smtClean="0"/>
              <a:t>Sánchez-Solís M et al. </a:t>
            </a:r>
            <a:r>
              <a:rPr lang="es-ES" sz="2400" b="1" dirty="0" err="1" smtClean="0"/>
              <a:t>Lung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function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gain</a:t>
            </a:r>
            <a:r>
              <a:rPr lang="es-ES" sz="2400" b="1" dirty="0" smtClean="0"/>
              <a:t> in </a:t>
            </a:r>
            <a:r>
              <a:rPr lang="es-ES" sz="2400" b="1" dirty="0" err="1" smtClean="0"/>
              <a:t>preterm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infants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with</a:t>
            </a:r>
            <a:r>
              <a:rPr lang="es-ES" sz="2400" b="1" dirty="0" smtClean="0"/>
              <a:t> and </a:t>
            </a:r>
            <a:r>
              <a:rPr lang="es-ES" sz="2400" b="1" dirty="0" err="1" smtClean="0"/>
              <a:t>without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Bronchopulmonary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dysplasia</a:t>
            </a:r>
            <a:r>
              <a:rPr lang="es-ES" sz="2400" b="1" dirty="0" smtClean="0"/>
              <a:t>. </a:t>
            </a:r>
            <a:r>
              <a:rPr lang="es-ES" sz="2400" b="1" dirty="0" err="1" smtClean="0"/>
              <a:t>Pediatr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Pulmonol</a:t>
            </a:r>
            <a:r>
              <a:rPr lang="es-ES" sz="2400" b="1" dirty="0" smtClean="0"/>
              <a:t> 2016. </a:t>
            </a:r>
            <a:r>
              <a:rPr lang="es-ES" sz="2400" b="1" dirty="0" err="1" smtClean="0"/>
              <a:t>doi</a:t>
            </a:r>
            <a:r>
              <a:rPr lang="es-ES" sz="2400" b="1" dirty="0" smtClean="0"/>
              <a:t>: 10.20882/ppul.23393 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2400" b="1" dirty="0" smtClean="0"/>
              <a:t>Sánchez-Solís M &amp; García-Marcos L: </a:t>
            </a:r>
            <a:r>
              <a:rPr lang="es-ES" sz="2400" b="1" dirty="0" err="1" smtClean="0"/>
              <a:t>Lung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function</a:t>
            </a:r>
            <a:r>
              <a:rPr lang="es-ES" sz="2400" b="1" dirty="0" smtClean="0"/>
              <a:t> in </a:t>
            </a:r>
            <a:r>
              <a:rPr lang="es-ES" sz="2400" b="1" dirty="0" err="1" smtClean="0"/>
              <a:t>wheezing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infants</a:t>
            </a:r>
            <a:r>
              <a:rPr lang="es-ES" sz="2400" b="1" dirty="0" smtClean="0"/>
              <a:t>. Front </a:t>
            </a:r>
            <a:r>
              <a:rPr lang="es-ES" sz="2400" b="1" dirty="0" err="1" smtClean="0"/>
              <a:t>Biosci</a:t>
            </a:r>
            <a:r>
              <a:rPr lang="es-ES" sz="2400" b="1" dirty="0" smtClean="0"/>
              <a:t> (Elite </a:t>
            </a:r>
            <a:r>
              <a:rPr lang="es-ES" sz="2400" b="1" dirty="0" err="1" smtClean="0"/>
              <a:t>Ed</a:t>
            </a:r>
            <a:r>
              <a:rPr lang="es-ES" sz="2400" b="1" dirty="0" smtClean="0"/>
              <a:t>) 2014; 6:185-197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2400" b="1" dirty="0" smtClean="0"/>
              <a:t>Sánchez-Solís M et al. </a:t>
            </a:r>
            <a:r>
              <a:rPr lang="es-ES" sz="2400" b="1" dirty="0" err="1" smtClean="0"/>
              <a:t>Lung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function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among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infants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born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preterm</a:t>
            </a:r>
            <a:r>
              <a:rPr lang="es-ES" sz="2400" b="1" dirty="0" smtClean="0"/>
              <a:t>, </a:t>
            </a:r>
            <a:r>
              <a:rPr lang="es-ES" sz="2400" b="1" dirty="0" err="1" smtClean="0"/>
              <a:t>with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or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without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Bronchjopulmonary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dysplasia</a:t>
            </a:r>
            <a:r>
              <a:rPr lang="es-ES" sz="2400" b="1" dirty="0" smtClean="0"/>
              <a:t>. </a:t>
            </a:r>
            <a:r>
              <a:rPr lang="es-ES" sz="2400" b="1" dirty="0" err="1" smtClean="0"/>
              <a:t>Pediatr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Pulmonol</a:t>
            </a:r>
            <a:r>
              <a:rPr lang="es-ES" sz="2400" b="1" dirty="0" smtClean="0"/>
              <a:t> 2012;28:433-439. </a:t>
            </a:r>
            <a:endParaRPr lang="es-ES" sz="24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1475656" y="7120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b="1" dirty="0" smtClean="0"/>
              <a:t>2</a:t>
            </a:r>
            <a:endParaRPr lang="es-ES" sz="48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1544664" y="545680"/>
            <a:ext cx="1905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 smtClean="0"/>
              <a:t>Pediatría</a:t>
            </a:r>
            <a:endParaRPr lang="es-ES" sz="36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1582168" y="1023858"/>
            <a:ext cx="284507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000" b="1" dirty="0" smtClean="0"/>
              <a:t>M. Sánchez-Solís</a:t>
            </a:r>
            <a:endParaRPr lang="es-ES" sz="3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185</Words>
  <Application>Microsoft Office PowerPoint</Application>
  <PresentationFormat>Presentación en pantalla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Diapositiva 1</vt:lpstr>
      <vt:lpstr>Diapositiva 2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Luis Garcia-Marcos</dc:creator>
  <cp:lastModifiedBy>Usuario</cp:lastModifiedBy>
  <cp:revision>15</cp:revision>
  <dcterms:created xsi:type="dcterms:W3CDTF">2016-04-25T16:24:49Z</dcterms:created>
  <dcterms:modified xsi:type="dcterms:W3CDTF">2016-05-31T07:53:26Z</dcterms:modified>
</cp:coreProperties>
</file>