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C7F6-03A4-445A-8BCD-697E7AF6889A}" type="datetimeFigureOut">
              <a:rPr lang="es-ES" smtClean="0"/>
              <a:pPr/>
              <a:t>31/05/2016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564904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Conocer la relación entre la función pulmonar del lactante y diversos factores de riesgo (nutrición, contaminación, tabaquismo, </a:t>
            </a:r>
            <a:r>
              <a:rPr lang="es-ES" sz="2400" b="1" dirty="0" err="1" smtClean="0"/>
              <a:t>epigenética</a:t>
            </a:r>
            <a:r>
              <a:rPr lang="es-ES" sz="2400" b="1" dirty="0" smtClean="0"/>
              <a:t>…) 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Estudio de la función pulmonar del lactante que fue prematuro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Estudio de la función pulmonar del lactante con Fibrosis quística diagnosticado mediante cribado neonatal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475656" y="1494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2</a:t>
            </a:r>
            <a:endParaRPr lang="es-ES" sz="4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544664" y="548680"/>
            <a:ext cx="1905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Pediatría</a:t>
            </a:r>
            <a:endParaRPr lang="es-ES" sz="3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26858"/>
            <a:ext cx="29316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M. Sánchez-Solís</a:t>
            </a:r>
            <a:endParaRPr lang="es-ES" sz="3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564904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Proyecto NELA (</a:t>
            </a:r>
            <a:r>
              <a:rPr lang="es-ES" sz="2400" b="1" dirty="0" err="1" smtClean="0"/>
              <a:t>Unraveling</a:t>
            </a:r>
            <a:r>
              <a:rPr lang="es-ES" sz="2400" b="1" dirty="0" smtClean="0"/>
              <a:t> in </a:t>
            </a:r>
            <a:r>
              <a:rPr lang="es-ES" sz="2400" b="1" dirty="0" err="1" smtClean="0"/>
              <a:t>utero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determinants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predicting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lung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function</a:t>
            </a:r>
            <a:r>
              <a:rPr lang="es-ES" sz="2400" b="1" dirty="0" smtClean="0"/>
              <a:t> in </a:t>
            </a:r>
            <a:r>
              <a:rPr lang="es-ES" sz="2400" b="1" dirty="0" err="1" smtClean="0"/>
              <a:t>infants</a:t>
            </a:r>
            <a:r>
              <a:rPr lang="es-ES" sz="2400" b="1" dirty="0" smtClean="0"/>
              <a:t>: a </a:t>
            </a:r>
            <a:r>
              <a:rPr lang="es-ES" sz="2400" b="1" dirty="0" err="1" smtClean="0"/>
              <a:t>step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for</a:t>
            </a:r>
            <a:r>
              <a:rPr lang="es-ES" sz="2400" b="1" dirty="0" smtClean="0"/>
              <a:t> prenatal </a:t>
            </a:r>
            <a:r>
              <a:rPr lang="es-ES" sz="2400" b="1" dirty="0" err="1" smtClean="0"/>
              <a:t>prevention</a:t>
            </a:r>
            <a:r>
              <a:rPr lang="es-ES" sz="2400" b="1" dirty="0" smtClean="0"/>
              <a:t> of </a:t>
            </a:r>
            <a:r>
              <a:rPr lang="es-ES" sz="2400" b="1" dirty="0" err="1" smtClean="0"/>
              <a:t>asthma</a:t>
            </a:r>
            <a:r>
              <a:rPr lang="es-ES" sz="2400" b="1" dirty="0" smtClean="0"/>
              <a:t>). IS Carlos III. 2015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Estudio </a:t>
            </a:r>
            <a:r>
              <a:rPr lang="es-ES" sz="2400" b="1" dirty="0" err="1" smtClean="0"/>
              <a:t>multicéntrico</a:t>
            </a:r>
            <a:r>
              <a:rPr lang="es-ES" sz="2400" b="1" dirty="0" smtClean="0"/>
              <a:t> de la estructura poblacional de </a:t>
            </a:r>
            <a:r>
              <a:rPr lang="es-ES" sz="2400" b="1" i="1" dirty="0" err="1" smtClean="0"/>
              <a:t>Pseudomonas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aeruginosa</a:t>
            </a:r>
            <a:r>
              <a:rPr lang="es-ES" sz="2400" b="1" dirty="0" smtClean="0"/>
              <a:t> en </a:t>
            </a:r>
            <a:r>
              <a:rPr lang="es-ES" sz="2400" b="1" dirty="0" err="1" smtClean="0"/>
              <a:t>primocolonización</a:t>
            </a:r>
            <a:r>
              <a:rPr lang="es-ES" sz="2400" b="1" dirty="0" smtClean="0"/>
              <a:t> y colonización patogénica broncopulmonar crónica y la dinámica del </a:t>
            </a:r>
            <a:r>
              <a:rPr lang="es-ES" sz="2400" b="1" dirty="0" err="1" smtClean="0"/>
              <a:t>microbioma</a:t>
            </a:r>
            <a:r>
              <a:rPr lang="es-ES" sz="2400" b="1" dirty="0" smtClean="0"/>
              <a:t> en Fibrosis Quística. IS Carlos III. 2014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475656" y="6308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2</a:t>
            </a:r>
            <a:endParaRPr lang="es-ES" sz="4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544664" y="544868"/>
            <a:ext cx="1905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Pediatría</a:t>
            </a:r>
            <a:endParaRPr lang="es-ES" sz="3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23046"/>
            <a:ext cx="28450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M. Sánchez-Solís</a:t>
            </a:r>
            <a:endParaRPr lang="es-ES" sz="3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564904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Sánchez-Solís M et al. </a:t>
            </a:r>
            <a:r>
              <a:rPr lang="es-ES" sz="2400" b="1" dirty="0" err="1" smtClean="0"/>
              <a:t>Lung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function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gain</a:t>
            </a:r>
            <a:r>
              <a:rPr lang="es-ES" sz="2400" b="1" dirty="0" smtClean="0"/>
              <a:t> in </a:t>
            </a:r>
            <a:r>
              <a:rPr lang="es-ES" sz="2400" b="1" dirty="0" err="1" smtClean="0"/>
              <a:t>preterm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infants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with</a:t>
            </a:r>
            <a:r>
              <a:rPr lang="es-ES" sz="2400" b="1" dirty="0" smtClean="0"/>
              <a:t> and </a:t>
            </a:r>
            <a:r>
              <a:rPr lang="es-ES" sz="2400" b="1" dirty="0" err="1" smtClean="0"/>
              <a:t>without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Bronchopulmonary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dysplasia</a:t>
            </a:r>
            <a:r>
              <a:rPr lang="es-ES" sz="2400" b="1" dirty="0" smtClean="0"/>
              <a:t>. </a:t>
            </a:r>
            <a:r>
              <a:rPr lang="es-ES" sz="2400" b="1" dirty="0" err="1" smtClean="0"/>
              <a:t>Pediatr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Pulmonol</a:t>
            </a:r>
            <a:r>
              <a:rPr lang="es-ES" sz="2400" b="1" dirty="0" smtClean="0"/>
              <a:t> 2016. </a:t>
            </a:r>
            <a:r>
              <a:rPr lang="es-ES" sz="2400" b="1" dirty="0" err="1" smtClean="0"/>
              <a:t>doi</a:t>
            </a:r>
            <a:r>
              <a:rPr lang="es-ES" sz="2400" b="1" dirty="0" smtClean="0"/>
              <a:t>: 10.20882/ppul.23393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Sánchez-Solís M &amp; García-Marcos L: </a:t>
            </a:r>
            <a:r>
              <a:rPr lang="es-ES" sz="2400" b="1" dirty="0" err="1" smtClean="0"/>
              <a:t>Lung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function</a:t>
            </a:r>
            <a:r>
              <a:rPr lang="es-ES" sz="2400" b="1" dirty="0" smtClean="0"/>
              <a:t> in </a:t>
            </a:r>
            <a:r>
              <a:rPr lang="es-ES" sz="2400" b="1" dirty="0" err="1" smtClean="0"/>
              <a:t>wheezing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infants</a:t>
            </a:r>
            <a:r>
              <a:rPr lang="es-ES" sz="2400" b="1" dirty="0" smtClean="0"/>
              <a:t>. Front </a:t>
            </a:r>
            <a:r>
              <a:rPr lang="es-ES" sz="2400" b="1" dirty="0" err="1" smtClean="0"/>
              <a:t>Biosci</a:t>
            </a:r>
            <a:r>
              <a:rPr lang="es-ES" sz="2400" b="1" dirty="0" smtClean="0"/>
              <a:t> (Elite </a:t>
            </a:r>
            <a:r>
              <a:rPr lang="es-ES" sz="2400" b="1" dirty="0" err="1" smtClean="0"/>
              <a:t>Ed</a:t>
            </a:r>
            <a:r>
              <a:rPr lang="es-ES" sz="2400" b="1" dirty="0" smtClean="0"/>
              <a:t>) 2014; 6:185-197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Sánchez-Solís M et al. </a:t>
            </a:r>
            <a:r>
              <a:rPr lang="es-ES" sz="2400" b="1" dirty="0" err="1" smtClean="0"/>
              <a:t>Lung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function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among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infants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born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preterm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with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or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without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Bronchjopulmonary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dysplasia</a:t>
            </a:r>
            <a:r>
              <a:rPr lang="es-ES" sz="2400" b="1" dirty="0" smtClean="0"/>
              <a:t>. </a:t>
            </a:r>
            <a:r>
              <a:rPr lang="es-ES" sz="2400" b="1" dirty="0" err="1" smtClean="0"/>
              <a:t>Pediatr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Pulmonol</a:t>
            </a:r>
            <a:r>
              <a:rPr lang="es-ES" sz="2400" b="1" dirty="0" smtClean="0"/>
              <a:t> 2012;28:433-439. </a:t>
            </a:r>
            <a:endParaRPr lang="es-ES" sz="2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7120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2</a:t>
            </a:r>
            <a:endParaRPr lang="es-ES" sz="4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544664" y="545680"/>
            <a:ext cx="1905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Pediatría</a:t>
            </a:r>
            <a:endParaRPr lang="es-ES" sz="3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23858"/>
            <a:ext cx="28450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M. Sánchez-Solís</a:t>
            </a:r>
            <a:endParaRPr lang="es-ES" sz="3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185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Usuario</cp:lastModifiedBy>
  <cp:revision>15</cp:revision>
  <dcterms:created xsi:type="dcterms:W3CDTF">2016-04-25T16:24:49Z</dcterms:created>
  <dcterms:modified xsi:type="dcterms:W3CDTF">2016-05-31T07:53:26Z</dcterms:modified>
</cp:coreProperties>
</file>