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65" r:id="rId3"/>
    <p:sldId id="258" r:id="rId4"/>
    <p:sldId id="256" r:id="rId5"/>
    <p:sldId id="264" r:id="rId6"/>
    <p:sldId id="267" r:id="rId7"/>
    <p:sldId id="266" r:id="rId8"/>
    <p:sldId id="269" r:id="rId9"/>
    <p:sldId id="268" r:id="rId10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8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28274-7622-E044-8733-40014A306452}" type="datetimeFigureOut">
              <a:rPr lang="es-ES" smtClean="0"/>
              <a:t>31/5/16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9730-6691-E64B-B784-1F4467EAA99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590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28274-7622-E044-8733-40014A306452}" type="datetimeFigureOut">
              <a:rPr lang="es-ES" smtClean="0"/>
              <a:t>31/5/16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9730-6691-E64B-B784-1F4467EAA99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9677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28274-7622-E044-8733-40014A306452}" type="datetimeFigureOut">
              <a:rPr lang="es-ES" smtClean="0"/>
              <a:t>31/5/16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9730-6691-E64B-B784-1F4467EAA99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3743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28274-7622-E044-8733-40014A306452}" type="datetimeFigureOut">
              <a:rPr lang="es-ES" smtClean="0"/>
              <a:t>31/5/16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9730-6691-E64B-B784-1F4467EAA99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5177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28274-7622-E044-8733-40014A306452}" type="datetimeFigureOut">
              <a:rPr lang="es-ES" smtClean="0"/>
              <a:t>31/5/16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9730-6691-E64B-B784-1F4467EAA99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283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28274-7622-E044-8733-40014A306452}" type="datetimeFigureOut">
              <a:rPr lang="es-ES" smtClean="0"/>
              <a:t>31/5/16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9730-6691-E64B-B784-1F4467EAA99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6001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28274-7622-E044-8733-40014A306452}" type="datetimeFigureOut">
              <a:rPr lang="es-ES" smtClean="0"/>
              <a:t>31/5/16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9730-6691-E64B-B784-1F4467EAA99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3853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28274-7622-E044-8733-40014A306452}" type="datetimeFigureOut">
              <a:rPr lang="es-ES" smtClean="0"/>
              <a:t>31/5/16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9730-6691-E64B-B784-1F4467EAA99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6089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28274-7622-E044-8733-40014A306452}" type="datetimeFigureOut">
              <a:rPr lang="es-ES" smtClean="0"/>
              <a:t>31/5/16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9730-6691-E64B-B784-1F4467EAA99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6327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28274-7622-E044-8733-40014A306452}" type="datetimeFigureOut">
              <a:rPr lang="es-ES" smtClean="0"/>
              <a:t>31/5/16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9730-6691-E64B-B784-1F4467EAA99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199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28274-7622-E044-8733-40014A306452}" type="datetimeFigureOut">
              <a:rPr lang="es-ES" smtClean="0"/>
              <a:t>31/5/16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9730-6691-E64B-B784-1F4467EAA99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7161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28274-7622-E044-8733-40014A306452}" type="datetimeFigureOut">
              <a:rPr lang="es-ES" smtClean="0"/>
              <a:t>31/5/16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B9730-6691-E64B-B784-1F4467EAA99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8412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3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6-05-30 a las 22.35.25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39" t="36169" r="50161" b="38992"/>
          <a:stretch/>
        </p:blipFill>
        <p:spPr>
          <a:xfrm>
            <a:off x="183495" y="1718392"/>
            <a:ext cx="8870640" cy="3586208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439694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6-05-30 a las 22.35.25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74" t="61008" r="50299" b="13282"/>
          <a:stretch/>
        </p:blipFill>
        <p:spPr>
          <a:xfrm>
            <a:off x="198383" y="165946"/>
            <a:ext cx="8834161" cy="372318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233" y="4198984"/>
            <a:ext cx="8612745" cy="2440614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285999" y="3711798"/>
            <a:ext cx="57694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DOMINGO PASCUAL </a:t>
            </a:r>
            <a:r>
              <a:rPr lang="es-ES" b="1" dirty="0" smtClean="0"/>
              <a:t>FIGAL</a:t>
            </a:r>
            <a:r>
              <a:rPr lang="es-ES" dirty="0"/>
              <a:t> </a:t>
            </a:r>
            <a:r>
              <a:rPr lang="es-ES" dirty="0" smtClean="0"/>
              <a:t>ÍNDICE </a:t>
            </a:r>
            <a:r>
              <a:rPr lang="es-ES" dirty="0"/>
              <a:t>H: 20</a:t>
            </a:r>
          </a:p>
        </p:txBody>
      </p:sp>
    </p:spTree>
    <p:extLst>
      <p:ext uri="{BB962C8B-B14F-4D97-AF65-F5344CB8AC3E}">
        <p14:creationId xmlns:p14="http://schemas.microsoft.com/office/powerpoint/2010/main" val="3196807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35" y="848669"/>
            <a:ext cx="8554510" cy="2481006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286000" y="31167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/>
              <a:t>JUAN RAMÓN GIMENO </a:t>
            </a:r>
            <a:r>
              <a:rPr lang="es-ES" b="1" dirty="0" smtClean="0"/>
              <a:t>BLANES</a:t>
            </a:r>
            <a:r>
              <a:rPr lang="es-ES" dirty="0"/>
              <a:t> </a:t>
            </a:r>
            <a:r>
              <a:rPr lang="es-ES" dirty="0" smtClean="0"/>
              <a:t>ÍNDICE </a:t>
            </a:r>
            <a:r>
              <a:rPr lang="es-ES" dirty="0"/>
              <a:t>H: 13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" y="3871348"/>
            <a:ext cx="8648129" cy="257216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298095" y="3343593"/>
            <a:ext cx="5975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GONZALO DE LA MORENA </a:t>
            </a:r>
            <a:r>
              <a:rPr lang="es-ES" b="1" dirty="0" smtClean="0"/>
              <a:t>VALENZUELA</a:t>
            </a:r>
            <a:r>
              <a:rPr lang="es-ES" dirty="0"/>
              <a:t> </a:t>
            </a:r>
            <a:r>
              <a:rPr lang="es-ES" dirty="0" smtClean="0"/>
              <a:t>ÍNDICE </a:t>
            </a:r>
            <a:r>
              <a:rPr lang="es-ES" dirty="0"/>
              <a:t>H: 12</a:t>
            </a:r>
          </a:p>
        </p:txBody>
      </p:sp>
    </p:spTree>
    <p:extLst>
      <p:ext uri="{BB962C8B-B14F-4D97-AF65-F5344CB8AC3E}">
        <p14:creationId xmlns:p14="http://schemas.microsoft.com/office/powerpoint/2010/main" val="1628494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12" y="870001"/>
            <a:ext cx="8645614" cy="2490423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959435" y="200678"/>
            <a:ext cx="5721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EDUARDO PINAR </a:t>
            </a:r>
            <a:r>
              <a:rPr lang="es-ES" b="1" dirty="0" smtClean="0"/>
              <a:t>BERMUDEZ</a:t>
            </a:r>
            <a:r>
              <a:rPr lang="es-ES" dirty="0"/>
              <a:t> </a:t>
            </a:r>
            <a:r>
              <a:rPr lang="es-ES" dirty="0" smtClean="0"/>
              <a:t>ÍNDICE </a:t>
            </a:r>
            <a:r>
              <a:rPr lang="es-ES" dirty="0"/>
              <a:t>H: 11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912" y="3911292"/>
            <a:ext cx="8592419" cy="2575713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286000" y="3400898"/>
            <a:ext cx="55275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ARCADIO GARCÍA </a:t>
            </a:r>
            <a:r>
              <a:rPr lang="es-ES" b="1" dirty="0" smtClean="0"/>
              <a:t>ALBEROLA</a:t>
            </a:r>
            <a:r>
              <a:rPr lang="es-ES" dirty="0"/>
              <a:t> </a:t>
            </a:r>
            <a:r>
              <a:rPr lang="es-ES" dirty="0" smtClean="0"/>
              <a:t>ÍNDICE </a:t>
            </a:r>
            <a:r>
              <a:rPr lang="es-ES" dirty="0"/>
              <a:t>H: 11</a:t>
            </a:r>
          </a:p>
        </p:txBody>
      </p:sp>
    </p:spTree>
    <p:extLst>
      <p:ext uri="{BB962C8B-B14F-4D97-AF65-F5344CB8AC3E}">
        <p14:creationId xmlns:p14="http://schemas.microsoft.com/office/powerpoint/2010/main" val="393336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6-05-30 a las 22.40.04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72" t="35515" r="55881" b="38121"/>
          <a:stretch/>
        </p:blipFill>
        <p:spPr>
          <a:xfrm>
            <a:off x="192430" y="105114"/>
            <a:ext cx="8829180" cy="3885059"/>
          </a:xfrm>
          <a:prstGeom prst="rect">
            <a:avLst/>
          </a:prstGeom>
        </p:spPr>
      </p:pic>
      <p:pic>
        <p:nvPicPr>
          <p:cNvPr id="3" name="Imagen 2" descr="Google académico LGM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7" t="33590" r="24821" b="41186"/>
          <a:stretch/>
        </p:blipFill>
        <p:spPr>
          <a:xfrm>
            <a:off x="4194439" y="3990173"/>
            <a:ext cx="4417364" cy="2484558"/>
          </a:xfrm>
          <a:prstGeom prst="rect">
            <a:avLst/>
          </a:prstGeom>
        </p:spPr>
      </p:pic>
      <p:pic>
        <p:nvPicPr>
          <p:cNvPr id="4" name="Imagen 3" descr="LGM photo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5" t="39219" r="38952" b="39718"/>
          <a:stretch/>
        </p:blipFill>
        <p:spPr>
          <a:xfrm>
            <a:off x="393632" y="4221238"/>
            <a:ext cx="1794264" cy="239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029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6-05-30 a las 22.41.26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00" t="35733" r="55608" b="35724"/>
          <a:stretch/>
        </p:blipFill>
        <p:spPr>
          <a:xfrm>
            <a:off x="183064" y="1240305"/>
            <a:ext cx="8777668" cy="412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805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6-05-30 a las 22.41.26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99" t="64494" r="55746" b="10885"/>
          <a:stretch/>
        </p:blipFill>
        <p:spPr>
          <a:xfrm>
            <a:off x="271397" y="1718391"/>
            <a:ext cx="8607772" cy="3499043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285588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6-05-30 a las 22.43.2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" t="36387" r="55881" b="38774"/>
          <a:stretch/>
        </p:blipFill>
        <p:spPr>
          <a:xfrm>
            <a:off x="109662" y="2116859"/>
            <a:ext cx="8890737" cy="3685825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216255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6-05-30 a las 22.44.35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64" t="41398" r="55745" b="33328"/>
          <a:stretch/>
        </p:blipFill>
        <p:spPr>
          <a:xfrm>
            <a:off x="213394" y="1708486"/>
            <a:ext cx="8684843" cy="3611111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6722708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38</Words>
  <Application>Microsoft Macintosh PowerPoint</Application>
  <PresentationFormat>Presentación en pantalla (4:3)</PresentationFormat>
  <Paragraphs>5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Mariano Valdés Chávarri</dc:creator>
  <cp:lastModifiedBy>Mariano Valdés Chávarri</cp:lastModifiedBy>
  <cp:revision>5</cp:revision>
  <dcterms:created xsi:type="dcterms:W3CDTF">2016-05-30T20:24:44Z</dcterms:created>
  <dcterms:modified xsi:type="dcterms:W3CDTF">2016-05-31T07:47:49Z</dcterms:modified>
</cp:coreProperties>
</file>