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5" r:id="rId5"/>
    <p:sldId id="260" r:id="rId6"/>
    <p:sldId id="266" r:id="rId7"/>
    <p:sldId id="285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7" r:id="rId16"/>
    <p:sldId id="278" r:id="rId17"/>
    <p:sldId id="279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5F5E4-C2A0-48B7-9C22-4A6380994A6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761EFD-4F33-49F0-A952-5FEA909CF331}">
      <dgm:prSet phldrT="[Texto]" custT="1"/>
      <dgm:spPr>
        <a:solidFill>
          <a:srgbClr val="FFFF00"/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Brown adipose tissue</a:t>
          </a:r>
          <a:endParaRPr lang="es-ES" sz="1400" b="1" dirty="0">
            <a:solidFill>
              <a:schemeClr val="tx1"/>
            </a:solidFill>
          </a:endParaRPr>
        </a:p>
      </dgm:t>
    </dgm:pt>
    <dgm:pt modelId="{9076320F-8EFF-4C5F-A2F7-0EF93115EBBF}" type="parTrans" cxnId="{CC839899-4D29-4564-8FA6-89B58E1A48D1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B5AFEEE9-A16D-4444-83CE-9A4E3D2880A9}" type="sibTrans" cxnId="{CC839899-4D29-4564-8FA6-89B58E1A48D1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CB469FB3-EFB2-4B55-A4F4-C3AA14C6577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400" b="1" dirty="0" err="1" smtClean="0">
              <a:solidFill>
                <a:schemeClr val="tx1"/>
              </a:solidFill>
            </a:rPr>
            <a:t>Skeletal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muscle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autophagic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signaling</a:t>
          </a:r>
          <a:r>
            <a:rPr lang="es-ES" sz="1400" b="1" dirty="0" smtClean="0">
              <a:solidFill>
                <a:schemeClr val="tx1"/>
              </a:solidFill>
            </a:rPr>
            <a:t>.</a:t>
          </a:r>
          <a:endParaRPr lang="es-ES" sz="1400" b="1" dirty="0">
            <a:solidFill>
              <a:schemeClr val="tx1"/>
            </a:solidFill>
          </a:endParaRPr>
        </a:p>
      </dgm:t>
    </dgm:pt>
    <dgm:pt modelId="{2CE88EEB-BDA4-49B6-B1B2-D845C8DBCD59}" type="parTrans" cxnId="{151A1CD0-0864-4710-9737-80F8C9D13A58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17A6CFFA-1D88-499F-9C3C-A0E55E92F6A0}" type="sibTrans" cxnId="{151A1CD0-0864-4710-9737-80F8C9D13A58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53EAFF74-F452-48EF-8F99-EFC4F980A8C3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Pancreatic β Cells</a:t>
          </a:r>
          <a:endParaRPr lang="es-ES" sz="1400" b="1" dirty="0">
            <a:solidFill>
              <a:schemeClr val="tx1"/>
            </a:solidFill>
          </a:endParaRPr>
        </a:p>
      </dgm:t>
    </dgm:pt>
    <dgm:pt modelId="{44CF5E7C-B4E9-4CE5-9BA3-F0AF1028B530}" type="parTrans" cxnId="{0CA86B0B-8CAC-4B49-913D-A9F30A623CF1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870C458-7165-432F-B45D-7CE001E2B032}" type="sibTrans" cxnId="{0CA86B0B-8CAC-4B49-913D-A9F30A623CF1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46AB63DF-DD03-4CD7-8F1D-6BD1F2826423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 err="1" smtClean="0">
              <a:solidFill>
                <a:schemeClr val="tx1"/>
              </a:solidFill>
            </a:rPr>
            <a:t>Autophagy</a:t>
          </a:r>
          <a:r>
            <a:rPr lang="en-GB" sz="1400" b="1" dirty="0" smtClean="0">
              <a:solidFill>
                <a:schemeClr val="tx1"/>
              </a:solidFill>
            </a:rPr>
            <a:t> in </a:t>
          </a:r>
          <a:r>
            <a:rPr lang="en-GB" sz="1400" b="1" dirty="0" err="1" smtClean="0">
              <a:solidFill>
                <a:schemeClr val="tx1"/>
              </a:solidFill>
            </a:rPr>
            <a:t>cardiomyocytes</a:t>
          </a:r>
          <a:endParaRPr lang="es-ES" sz="1400" b="1" dirty="0">
            <a:solidFill>
              <a:schemeClr val="tx1"/>
            </a:solidFill>
          </a:endParaRPr>
        </a:p>
      </dgm:t>
    </dgm:pt>
    <dgm:pt modelId="{9BDC9213-29A2-44F5-BD2E-6E9A0343A021}" type="parTrans" cxnId="{9179B3CA-305A-44D3-AAC3-5B476ECE6292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9AF1496-0A8C-4FFB-A781-FBF41C7CAC5C}" type="sibTrans" cxnId="{9179B3CA-305A-44D3-AAC3-5B476ECE6292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8FB6078A-5291-47BF-BDC7-F201AF87DFED}">
      <dgm:prSet custT="1"/>
      <dgm:spPr>
        <a:solidFill>
          <a:srgbClr val="FFFF00"/>
        </a:solidFill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Signalling in the Heart</a:t>
          </a:r>
          <a:endParaRPr lang="es-ES" sz="1600" b="1" dirty="0">
            <a:solidFill>
              <a:schemeClr val="tx1"/>
            </a:solidFill>
          </a:endParaRPr>
        </a:p>
      </dgm:t>
    </dgm:pt>
    <dgm:pt modelId="{8720375B-0794-4A79-8A61-85D81262EB2B}" type="parTrans" cxnId="{13A242DA-AABE-42F8-B390-84BE2C46F55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92A937C-E4FE-44D7-80B8-998ED9699582}" type="sibTrans" cxnId="{13A242DA-AABE-42F8-B390-84BE2C46F553}">
      <dgm:prSet custT="1"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F0786205-7ABA-406A-814B-D08A658732AC}">
      <dgm:prSet/>
      <dgm:spPr/>
      <dgm:t>
        <a:bodyPr/>
        <a:lstStyle/>
        <a:p>
          <a:r>
            <a:rPr lang="en-GB" dirty="0" smtClean="0"/>
            <a:t>Others activities??</a:t>
          </a:r>
          <a:endParaRPr lang="es-ES" dirty="0"/>
        </a:p>
      </dgm:t>
    </dgm:pt>
    <dgm:pt modelId="{8E232127-6D36-4918-B195-3E6B5D592255}" type="parTrans" cxnId="{F35B03C2-87B1-4FA1-A7E0-14C8D6C75EC2}">
      <dgm:prSet/>
      <dgm:spPr/>
      <dgm:t>
        <a:bodyPr/>
        <a:lstStyle/>
        <a:p>
          <a:endParaRPr lang="es-ES"/>
        </a:p>
      </dgm:t>
    </dgm:pt>
    <dgm:pt modelId="{F6A06EC8-1110-4891-AE75-894F062E1EC3}" type="sibTrans" cxnId="{F35B03C2-87B1-4FA1-A7E0-14C8D6C75EC2}">
      <dgm:prSet/>
      <dgm:spPr/>
      <dgm:t>
        <a:bodyPr/>
        <a:lstStyle/>
        <a:p>
          <a:endParaRPr lang="es-ES"/>
        </a:p>
      </dgm:t>
    </dgm:pt>
    <dgm:pt modelId="{E91FC4EB-F74B-41C6-90F6-F567AE5FD10E}">
      <dgm:prSet/>
      <dgm:spPr>
        <a:solidFill>
          <a:srgbClr val="FFFF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T-cells</a:t>
          </a:r>
          <a:endParaRPr lang="es-ES" b="1" dirty="0">
            <a:solidFill>
              <a:schemeClr val="tx1"/>
            </a:solidFill>
          </a:endParaRPr>
        </a:p>
      </dgm:t>
    </dgm:pt>
    <dgm:pt modelId="{8573EC43-5007-46EE-AAEA-858B90D032D5}" type="parTrans" cxnId="{6A8D28AF-1A1C-468B-BDCC-CA8B2BD3380F}">
      <dgm:prSet/>
      <dgm:spPr/>
      <dgm:t>
        <a:bodyPr/>
        <a:lstStyle/>
        <a:p>
          <a:endParaRPr lang="es-ES"/>
        </a:p>
      </dgm:t>
    </dgm:pt>
    <dgm:pt modelId="{979B07C8-9666-43B9-A0C9-E2A7D4630C4C}" type="sibTrans" cxnId="{6A8D28AF-1A1C-468B-BDCC-CA8B2BD3380F}">
      <dgm:prSet/>
      <dgm:spPr/>
      <dgm:t>
        <a:bodyPr/>
        <a:lstStyle/>
        <a:p>
          <a:endParaRPr lang="es-ES"/>
        </a:p>
      </dgm:t>
    </dgm:pt>
    <dgm:pt modelId="{1C33978C-A350-4F19-9A4A-F00F336C0416}" type="pres">
      <dgm:prSet presAssocID="{57F5F5E4-C2A0-48B7-9C22-4A6380994A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18F92E-49C7-4A3E-B1A4-4504476B6CE9}" type="pres">
      <dgm:prSet presAssocID="{53EAFF74-F452-48EF-8F99-EFC4F980A8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CB65E-7F17-455F-A9FB-7AA18F0AB279}" type="pres">
      <dgm:prSet presAssocID="{4870C458-7165-432F-B45D-7CE001E2B032}" presName="sibTrans" presStyleLbl="sibTrans2D1" presStyleIdx="0" presStyleCnt="7"/>
      <dgm:spPr/>
      <dgm:t>
        <a:bodyPr/>
        <a:lstStyle/>
        <a:p>
          <a:endParaRPr lang="es-ES"/>
        </a:p>
      </dgm:t>
    </dgm:pt>
    <dgm:pt modelId="{F5F70A41-04CA-4BCD-93FB-4E0D22BD0F13}" type="pres">
      <dgm:prSet presAssocID="{4870C458-7165-432F-B45D-7CE001E2B032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A4C5E9B5-42BE-4C3E-A8A8-988E016806F2}" type="pres">
      <dgm:prSet presAssocID="{FF761EFD-4F33-49F0-A952-5FEA909CF33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16F4F-B951-40A0-AFD5-697ACD9C613C}" type="pres">
      <dgm:prSet presAssocID="{B5AFEEE9-A16D-4444-83CE-9A4E3D2880A9}" presName="sibTrans" presStyleLbl="sibTrans2D1" presStyleIdx="1" presStyleCnt="7"/>
      <dgm:spPr/>
      <dgm:t>
        <a:bodyPr/>
        <a:lstStyle/>
        <a:p>
          <a:endParaRPr lang="es-ES"/>
        </a:p>
      </dgm:t>
    </dgm:pt>
    <dgm:pt modelId="{5E740921-317F-4AA3-A636-1D0FB481D361}" type="pres">
      <dgm:prSet presAssocID="{B5AFEEE9-A16D-4444-83CE-9A4E3D2880A9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FF449816-BAE3-40C3-A1C0-0DBCE90758DD}" type="pres">
      <dgm:prSet presAssocID="{8FB6078A-5291-47BF-BDC7-F201AF87DF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86E04-E45F-4747-A0BB-742223B9C41C}" type="pres">
      <dgm:prSet presAssocID="{392A937C-E4FE-44D7-80B8-998ED9699582}" presName="sibTrans" presStyleLbl="sibTrans2D1" presStyleIdx="2" presStyleCnt="7"/>
      <dgm:spPr/>
      <dgm:t>
        <a:bodyPr/>
        <a:lstStyle/>
        <a:p>
          <a:endParaRPr lang="es-ES"/>
        </a:p>
      </dgm:t>
    </dgm:pt>
    <dgm:pt modelId="{FEE5151D-619F-45B4-8EFD-443CDB0EAE6F}" type="pres">
      <dgm:prSet presAssocID="{392A937C-E4FE-44D7-80B8-998ED9699582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10AF8B21-F0D4-4915-9C07-583D86563C1B}" type="pres">
      <dgm:prSet presAssocID="{46AB63DF-DD03-4CD7-8F1D-6BD1F2826423}" presName="node" presStyleLbl="node1" presStyleIdx="3" presStyleCnt="7" custScaleX="131191" custScaleY="111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27452-DD5E-4401-B095-0799CF294E43}" type="pres">
      <dgm:prSet presAssocID="{49AF1496-0A8C-4FFB-A781-FBF41C7CAC5C}" presName="sibTrans" presStyleLbl="sibTrans2D1" presStyleIdx="3" presStyleCnt="7"/>
      <dgm:spPr/>
      <dgm:t>
        <a:bodyPr/>
        <a:lstStyle/>
        <a:p>
          <a:endParaRPr lang="es-ES"/>
        </a:p>
      </dgm:t>
    </dgm:pt>
    <dgm:pt modelId="{2B70CEF2-B02C-4AA1-AE1D-0BD591A08A4E}" type="pres">
      <dgm:prSet presAssocID="{49AF1496-0A8C-4FFB-A781-FBF41C7CAC5C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D79CB2CB-79F7-4196-B9D6-7BC88207E91B}" type="pres">
      <dgm:prSet presAssocID="{CB469FB3-EFB2-4B55-A4F4-C3AA14C657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CC8AF-E445-4997-BA19-D43D7A3EB30B}" type="pres">
      <dgm:prSet presAssocID="{17A6CFFA-1D88-499F-9C3C-A0E55E92F6A0}" presName="sibTrans" presStyleLbl="sibTrans2D1" presStyleIdx="4" presStyleCnt="7"/>
      <dgm:spPr/>
      <dgm:t>
        <a:bodyPr/>
        <a:lstStyle/>
        <a:p>
          <a:endParaRPr lang="es-ES"/>
        </a:p>
      </dgm:t>
    </dgm:pt>
    <dgm:pt modelId="{7D4D6385-3DCC-4EF7-AB7D-71A788364245}" type="pres">
      <dgm:prSet presAssocID="{17A6CFFA-1D88-499F-9C3C-A0E55E92F6A0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1BBEC7FE-DF6D-48A0-B0DF-7619F81AC8D2}" type="pres">
      <dgm:prSet presAssocID="{F0786205-7ABA-406A-814B-D08A658732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3B361-6D99-4519-9E8A-8537C902CFCA}" type="pres">
      <dgm:prSet presAssocID="{F6A06EC8-1110-4891-AE75-894F062E1EC3}" presName="sibTrans" presStyleLbl="sibTrans2D1" presStyleIdx="5" presStyleCnt="7"/>
      <dgm:spPr/>
      <dgm:t>
        <a:bodyPr/>
        <a:lstStyle/>
        <a:p>
          <a:endParaRPr lang="es-ES"/>
        </a:p>
      </dgm:t>
    </dgm:pt>
    <dgm:pt modelId="{86AFBDCB-A91B-474F-846A-46594033D020}" type="pres">
      <dgm:prSet presAssocID="{F6A06EC8-1110-4891-AE75-894F062E1EC3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D1DB9617-3867-45B0-AECD-989AB412217A}" type="pres">
      <dgm:prSet presAssocID="{E91FC4EB-F74B-41C6-90F6-F567AE5FD1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5F485-FDAF-4FC3-AB9F-B4C3BE4897E7}" type="pres">
      <dgm:prSet presAssocID="{979B07C8-9666-43B9-A0C9-E2A7D4630C4C}" presName="sibTrans" presStyleLbl="sibTrans2D1" presStyleIdx="6" presStyleCnt="7"/>
      <dgm:spPr/>
      <dgm:t>
        <a:bodyPr/>
        <a:lstStyle/>
        <a:p>
          <a:endParaRPr lang="es-ES"/>
        </a:p>
      </dgm:t>
    </dgm:pt>
    <dgm:pt modelId="{71EC3CD8-30D4-4F45-AFE8-DA5190E49484}" type="pres">
      <dgm:prSet presAssocID="{979B07C8-9666-43B9-A0C9-E2A7D4630C4C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39057616-314D-43F2-8AAE-0048985A476B}" type="presOf" srcId="{53EAFF74-F452-48EF-8F99-EFC4F980A8C3}" destId="{9A18F92E-49C7-4A3E-B1A4-4504476B6CE9}" srcOrd="0" destOrd="0" presId="urn:microsoft.com/office/officeart/2005/8/layout/cycle2"/>
    <dgm:cxn modelId="{29F68DBC-8B30-4B62-B4D6-C7EBD687C836}" type="presOf" srcId="{FF761EFD-4F33-49F0-A952-5FEA909CF331}" destId="{A4C5E9B5-42BE-4C3E-A8A8-988E016806F2}" srcOrd="0" destOrd="0" presId="urn:microsoft.com/office/officeart/2005/8/layout/cycle2"/>
    <dgm:cxn modelId="{01D4A3B1-B62D-4E9C-9AF8-F6D142329FCB}" type="presOf" srcId="{4870C458-7165-432F-B45D-7CE001E2B032}" destId="{F5F70A41-04CA-4BCD-93FB-4E0D22BD0F13}" srcOrd="1" destOrd="0" presId="urn:microsoft.com/office/officeart/2005/8/layout/cycle2"/>
    <dgm:cxn modelId="{E133BDE8-B1D8-4EEC-A869-6653789F0288}" type="presOf" srcId="{979B07C8-9666-43B9-A0C9-E2A7D4630C4C}" destId="{71EC3CD8-30D4-4F45-AFE8-DA5190E49484}" srcOrd="1" destOrd="0" presId="urn:microsoft.com/office/officeart/2005/8/layout/cycle2"/>
    <dgm:cxn modelId="{495975AC-A225-4305-BDF1-DC43047DB14C}" type="presOf" srcId="{57F5F5E4-C2A0-48B7-9C22-4A6380994A63}" destId="{1C33978C-A350-4F19-9A4A-F00F336C0416}" srcOrd="0" destOrd="0" presId="urn:microsoft.com/office/officeart/2005/8/layout/cycle2"/>
    <dgm:cxn modelId="{CC839899-4D29-4564-8FA6-89B58E1A48D1}" srcId="{57F5F5E4-C2A0-48B7-9C22-4A6380994A63}" destId="{FF761EFD-4F33-49F0-A952-5FEA909CF331}" srcOrd="1" destOrd="0" parTransId="{9076320F-8EFF-4C5F-A2F7-0EF93115EBBF}" sibTransId="{B5AFEEE9-A16D-4444-83CE-9A4E3D2880A9}"/>
    <dgm:cxn modelId="{803ADC96-199B-4749-8FBD-4B562134FB7C}" type="presOf" srcId="{49AF1496-0A8C-4FFB-A781-FBF41C7CAC5C}" destId="{35727452-DD5E-4401-B095-0799CF294E43}" srcOrd="0" destOrd="0" presId="urn:microsoft.com/office/officeart/2005/8/layout/cycle2"/>
    <dgm:cxn modelId="{9263C404-5DD0-4EF6-9712-4BCBDAC14617}" type="presOf" srcId="{B5AFEEE9-A16D-4444-83CE-9A4E3D2880A9}" destId="{5E740921-317F-4AA3-A636-1D0FB481D361}" srcOrd="1" destOrd="0" presId="urn:microsoft.com/office/officeart/2005/8/layout/cycle2"/>
    <dgm:cxn modelId="{B0611245-516C-4AE8-AFEC-F48D6044E6F2}" type="presOf" srcId="{F6A06EC8-1110-4891-AE75-894F062E1EC3}" destId="{86AFBDCB-A91B-474F-846A-46594033D020}" srcOrd="1" destOrd="0" presId="urn:microsoft.com/office/officeart/2005/8/layout/cycle2"/>
    <dgm:cxn modelId="{812416FC-3A91-47EA-A8A3-383DF8B2DF31}" type="presOf" srcId="{4870C458-7165-432F-B45D-7CE001E2B032}" destId="{132CB65E-7F17-455F-A9FB-7AA18F0AB279}" srcOrd="0" destOrd="0" presId="urn:microsoft.com/office/officeart/2005/8/layout/cycle2"/>
    <dgm:cxn modelId="{6A8D28AF-1A1C-468B-BDCC-CA8B2BD3380F}" srcId="{57F5F5E4-C2A0-48B7-9C22-4A6380994A63}" destId="{E91FC4EB-F74B-41C6-90F6-F567AE5FD10E}" srcOrd="6" destOrd="0" parTransId="{8573EC43-5007-46EE-AAEA-858B90D032D5}" sibTransId="{979B07C8-9666-43B9-A0C9-E2A7D4630C4C}"/>
    <dgm:cxn modelId="{6F0B024A-FBBD-4EF3-BA39-7FBED43AD208}" type="presOf" srcId="{49AF1496-0A8C-4FFB-A781-FBF41C7CAC5C}" destId="{2B70CEF2-B02C-4AA1-AE1D-0BD591A08A4E}" srcOrd="1" destOrd="0" presId="urn:microsoft.com/office/officeart/2005/8/layout/cycle2"/>
    <dgm:cxn modelId="{3AC2B28C-BDA2-41CD-81A9-E1FF5208B019}" type="presOf" srcId="{392A937C-E4FE-44D7-80B8-998ED9699582}" destId="{D5486E04-E45F-4747-A0BB-742223B9C41C}" srcOrd="0" destOrd="0" presId="urn:microsoft.com/office/officeart/2005/8/layout/cycle2"/>
    <dgm:cxn modelId="{BF4FE6CF-4932-41A6-92E5-FB671B2CA914}" type="presOf" srcId="{8FB6078A-5291-47BF-BDC7-F201AF87DFED}" destId="{FF449816-BAE3-40C3-A1C0-0DBCE90758DD}" srcOrd="0" destOrd="0" presId="urn:microsoft.com/office/officeart/2005/8/layout/cycle2"/>
    <dgm:cxn modelId="{F35B03C2-87B1-4FA1-A7E0-14C8D6C75EC2}" srcId="{57F5F5E4-C2A0-48B7-9C22-4A6380994A63}" destId="{F0786205-7ABA-406A-814B-D08A658732AC}" srcOrd="5" destOrd="0" parTransId="{8E232127-6D36-4918-B195-3E6B5D592255}" sibTransId="{F6A06EC8-1110-4891-AE75-894F062E1EC3}"/>
    <dgm:cxn modelId="{600E78AA-68A1-4938-8586-A9991F4AB677}" type="presOf" srcId="{CB469FB3-EFB2-4B55-A4F4-C3AA14C65773}" destId="{D79CB2CB-79F7-4196-B9D6-7BC88207E91B}" srcOrd="0" destOrd="0" presId="urn:microsoft.com/office/officeart/2005/8/layout/cycle2"/>
    <dgm:cxn modelId="{9179B3CA-305A-44D3-AAC3-5B476ECE6292}" srcId="{57F5F5E4-C2A0-48B7-9C22-4A6380994A63}" destId="{46AB63DF-DD03-4CD7-8F1D-6BD1F2826423}" srcOrd="3" destOrd="0" parTransId="{9BDC9213-29A2-44F5-BD2E-6E9A0343A021}" sibTransId="{49AF1496-0A8C-4FFB-A781-FBF41C7CAC5C}"/>
    <dgm:cxn modelId="{0CA86B0B-8CAC-4B49-913D-A9F30A623CF1}" srcId="{57F5F5E4-C2A0-48B7-9C22-4A6380994A63}" destId="{53EAFF74-F452-48EF-8F99-EFC4F980A8C3}" srcOrd="0" destOrd="0" parTransId="{44CF5E7C-B4E9-4CE5-9BA3-F0AF1028B530}" sibTransId="{4870C458-7165-432F-B45D-7CE001E2B032}"/>
    <dgm:cxn modelId="{46DE67F0-4A76-43B2-B592-CDA81A4BA401}" type="presOf" srcId="{392A937C-E4FE-44D7-80B8-998ED9699582}" destId="{FEE5151D-619F-45B4-8EFD-443CDB0EAE6F}" srcOrd="1" destOrd="0" presId="urn:microsoft.com/office/officeart/2005/8/layout/cycle2"/>
    <dgm:cxn modelId="{3BD830E8-2FFA-441C-84C8-FB2106786395}" type="presOf" srcId="{E91FC4EB-F74B-41C6-90F6-F567AE5FD10E}" destId="{D1DB9617-3867-45B0-AECD-989AB412217A}" srcOrd="0" destOrd="0" presId="urn:microsoft.com/office/officeart/2005/8/layout/cycle2"/>
    <dgm:cxn modelId="{4AC98411-416F-4D28-975E-BCDEFE03D9C4}" type="presOf" srcId="{17A6CFFA-1D88-499F-9C3C-A0E55E92F6A0}" destId="{6A5CC8AF-E445-4997-BA19-D43D7A3EB30B}" srcOrd="0" destOrd="0" presId="urn:microsoft.com/office/officeart/2005/8/layout/cycle2"/>
    <dgm:cxn modelId="{13A242DA-AABE-42F8-B390-84BE2C46F553}" srcId="{57F5F5E4-C2A0-48B7-9C22-4A6380994A63}" destId="{8FB6078A-5291-47BF-BDC7-F201AF87DFED}" srcOrd="2" destOrd="0" parTransId="{8720375B-0794-4A79-8A61-85D81262EB2B}" sibTransId="{392A937C-E4FE-44D7-80B8-998ED9699582}"/>
    <dgm:cxn modelId="{E447D31F-DE3D-44A2-83F9-B6B222EDFE4D}" type="presOf" srcId="{17A6CFFA-1D88-499F-9C3C-A0E55E92F6A0}" destId="{7D4D6385-3DCC-4EF7-AB7D-71A788364245}" srcOrd="1" destOrd="0" presId="urn:microsoft.com/office/officeart/2005/8/layout/cycle2"/>
    <dgm:cxn modelId="{B9A55C06-5EE4-4D6D-8D2F-B23FAAB2208B}" type="presOf" srcId="{F6A06EC8-1110-4891-AE75-894F062E1EC3}" destId="{BB43B361-6D99-4519-9E8A-8537C902CFCA}" srcOrd="0" destOrd="0" presId="urn:microsoft.com/office/officeart/2005/8/layout/cycle2"/>
    <dgm:cxn modelId="{7CCF8825-3449-41F3-9209-7FDA4D39C567}" type="presOf" srcId="{979B07C8-9666-43B9-A0C9-E2A7D4630C4C}" destId="{1F45F485-FDAF-4FC3-AB9F-B4C3BE4897E7}" srcOrd="0" destOrd="0" presId="urn:microsoft.com/office/officeart/2005/8/layout/cycle2"/>
    <dgm:cxn modelId="{C096A487-0E7B-4C21-B0D6-30DB73A86E8B}" type="presOf" srcId="{46AB63DF-DD03-4CD7-8F1D-6BD1F2826423}" destId="{10AF8B21-F0D4-4915-9C07-583D86563C1B}" srcOrd="0" destOrd="0" presId="urn:microsoft.com/office/officeart/2005/8/layout/cycle2"/>
    <dgm:cxn modelId="{BDD15FCC-73CA-4081-9D41-E5020A2063AE}" type="presOf" srcId="{B5AFEEE9-A16D-4444-83CE-9A4E3D2880A9}" destId="{D3716F4F-B951-40A0-AFD5-697ACD9C613C}" srcOrd="0" destOrd="0" presId="urn:microsoft.com/office/officeart/2005/8/layout/cycle2"/>
    <dgm:cxn modelId="{151A1CD0-0864-4710-9737-80F8C9D13A58}" srcId="{57F5F5E4-C2A0-48B7-9C22-4A6380994A63}" destId="{CB469FB3-EFB2-4B55-A4F4-C3AA14C65773}" srcOrd="4" destOrd="0" parTransId="{2CE88EEB-BDA4-49B6-B1B2-D845C8DBCD59}" sibTransId="{17A6CFFA-1D88-499F-9C3C-A0E55E92F6A0}"/>
    <dgm:cxn modelId="{5FACB4CB-18BD-4BBF-A46A-424BCFAC94A9}" type="presOf" srcId="{F0786205-7ABA-406A-814B-D08A658732AC}" destId="{1BBEC7FE-DF6D-48A0-B0DF-7619F81AC8D2}" srcOrd="0" destOrd="0" presId="urn:microsoft.com/office/officeart/2005/8/layout/cycle2"/>
    <dgm:cxn modelId="{BB638E61-2D57-40FA-AAE7-3D359224ADAC}" type="presParOf" srcId="{1C33978C-A350-4F19-9A4A-F00F336C0416}" destId="{9A18F92E-49C7-4A3E-B1A4-4504476B6CE9}" srcOrd="0" destOrd="0" presId="urn:microsoft.com/office/officeart/2005/8/layout/cycle2"/>
    <dgm:cxn modelId="{4BC8B6AE-B7B9-4FED-91FF-DDC623BBF934}" type="presParOf" srcId="{1C33978C-A350-4F19-9A4A-F00F336C0416}" destId="{132CB65E-7F17-455F-A9FB-7AA18F0AB279}" srcOrd="1" destOrd="0" presId="urn:microsoft.com/office/officeart/2005/8/layout/cycle2"/>
    <dgm:cxn modelId="{0E453AD4-C9C1-4542-A31E-374541DAADB4}" type="presParOf" srcId="{132CB65E-7F17-455F-A9FB-7AA18F0AB279}" destId="{F5F70A41-04CA-4BCD-93FB-4E0D22BD0F13}" srcOrd="0" destOrd="0" presId="urn:microsoft.com/office/officeart/2005/8/layout/cycle2"/>
    <dgm:cxn modelId="{2E5B4F8D-56B9-4E15-A4D0-97A7AA838098}" type="presParOf" srcId="{1C33978C-A350-4F19-9A4A-F00F336C0416}" destId="{A4C5E9B5-42BE-4C3E-A8A8-988E016806F2}" srcOrd="2" destOrd="0" presId="urn:microsoft.com/office/officeart/2005/8/layout/cycle2"/>
    <dgm:cxn modelId="{2BBBB4F3-099F-4A86-99B3-25CB451CC026}" type="presParOf" srcId="{1C33978C-A350-4F19-9A4A-F00F336C0416}" destId="{D3716F4F-B951-40A0-AFD5-697ACD9C613C}" srcOrd="3" destOrd="0" presId="urn:microsoft.com/office/officeart/2005/8/layout/cycle2"/>
    <dgm:cxn modelId="{F2B797AE-CA45-4D5F-81BC-A23343830721}" type="presParOf" srcId="{D3716F4F-B951-40A0-AFD5-697ACD9C613C}" destId="{5E740921-317F-4AA3-A636-1D0FB481D361}" srcOrd="0" destOrd="0" presId="urn:microsoft.com/office/officeart/2005/8/layout/cycle2"/>
    <dgm:cxn modelId="{1CE4040A-E783-45BE-86F7-4065437727B7}" type="presParOf" srcId="{1C33978C-A350-4F19-9A4A-F00F336C0416}" destId="{FF449816-BAE3-40C3-A1C0-0DBCE90758DD}" srcOrd="4" destOrd="0" presId="urn:microsoft.com/office/officeart/2005/8/layout/cycle2"/>
    <dgm:cxn modelId="{AA6CD3A5-488B-48AB-B43C-30E14744FFA1}" type="presParOf" srcId="{1C33978C-A350-4F19-9A4A-F00F336C0416}" destId="{D5486E04-E45F-4747-A0BB-742223B9C41C}" srcOrd="5" destOrd="0" presId="urn:microsoft.com/office/officeart/2005/8/layout/cycle2"/>
    <dgm:cxn modelId="{8F7204E2-921E-4BD2-9ECA-AF36542272B0}" type="presParOf" srcId="{D5486E04-E45F-4747-A0BB-742223B9C41C}" destId="{FEE5151D-619F-45B4-8EFD-443CDB0EAE6F}" srcOrd="0" destOrd="0" presId="urn:microsoft.com/office/officeart/2005/8/layout/cycle2"/>
    <dgm:cxn modelId="{33BC0A1A-5FDA-4FC4-9B13-7B2331CE5AF5}" type="presParOf" srcId="{1C33978C-A350-4F19-9A4A-F00F336C0416}" destId="{10AF8B21-F0D4-4915-9C07-583D86563C1B}" srcOrd="6" destOrd="0" presId="urn:microsoft.com/office/officeart/2005/8/layout/cycle2"/>
    <dgm:cxn modelId="{0AA194D7-7423-4CAC-BA31-C6825C537681}" type="presParOf" srcId="{1C33978C-A350-4F19-9A4A-F00F336C0416}" destId="{35727452-DD5E-4401-B095-0799CF294E43}" srcOrd="7" destOrd="0" presId="urn:microsoft.com/office/officeart/2005/8/layout/cycle2"/>
    <dgm:cxn modelId="{9BA2E536-38C1-4740-91D1-C5B3B8D2FC3F}" type="presParOf" srcId="{35727452-DD5E-4401-B095-0799CF294E43}" destId="{2B70CEF2-B02C-4AA1-AE1D-0BD591A08A4E}" srcOrd="0" destOrd="0" presId="urn:microsoft.com/office/officeart/2005/8/layout/cycle2"/>
    <dgm:cxn modelId="{53B36DF4-1B94-448F-B91F-22D4A4FF6987}" type="presParOf" srcId="{1C33978C-A350-4F19-9A4A-F00F336C0416}" destId="{D79CB2CB-79F7-4196-B9D6-7BC88207E91B}" srcOrd="8" destOrd="0" presId="urn:microsoft.com/office/officeart/2005/8/layout/cycle2"/>
    <dgm:cxn modelId="{E490155D-BE90-4B3E-93BA-56F9EAD77352}" type="presParOf" srcId="{1C33978C-A350-4F19-9A4A-F00F336C0416}" destId="{6A5CC8AF-E445-4997-BA19-D43D7A3EB30B}" srcOrd="9" destOrd="0" presId="urn:microsoft.com/office/officeart/2005/8/layout/cycle2"/>
    <dgm:cxn modelId="{50B24419-9C24-465F-BE58-71D41ED55717}" type="presParOf" srcId="{6A5CC8AF-E445-4997-BA19-D43D7A3EB30B}" destId="{7D4D6385-3DCC-4EF7-AB7D-71A788364245}" srcOrd="0" destOrd="0" presId="urn:microsoft.com/office/officeart/2005/8/layout/cycle2"/>
    <dgm:cxn modelId="{8B8903B2-D143-475E-9D96-6B782C6BE77E}" type="presParOf" srcId="{1C33978C-A350-4F19-9A4A-F00F336C0416}" destId="{1BBEC7FE-DF6D-48A0-B0DF-7619F81AC8D2}" srcOrd="10" destOrd="0" presId="urn:microsoft.com/office/officeart/2005/8/layout/cycle2"/>
    <dgm:cxn modelId="{380BFEA0-7DF3-4478-89FE-B42252DE0E3F}" type="presParOf" srcId="{1C33978C-A350-4F19-9A4A-F00F336C0416}" destId="{BB43B361-6D99-4519-9E8A-8537C902CFCA}" srcOrd="11" destOrd="0" presId="urn:microsoft.com/office/officeart/2005/8/layout/cycle2"/>
    <dgm:cxn modelId="{83B16E2B-4C6C-4342-9F07-40A4EB3486EE}" type="presParOf" srcId="{BB43B361-6D99-4519-9E8A-8537C902CFCA}" destId="{86AFBDCB-A91B-474F-846A-46594033D020}" srcOrd="0" destOrd="0" presId="urn:microsoft.com/office/officeart/2005/8/layout/cycle2"/>
    <dgm:cxn modelId="{AE869631-5F58-4FA5-AD25-43AAE6D62687}" type="presParOf" srcId="{1C33978C-A350-4F19-9A4A-F00F336C0416}" destId="{D1DB9617-3867-45B0-AECD-989AB412217A}" srcOrd="12" destOrd="0" presId="urn:microsoft.com/office/officeart/2005/8/layout/cycle2"/>
    <dgm:cxn modelId="{D07EE702-C539-4845-AF32-7386C639067B}" type="presParOf" srcId="{1C33978C-A350-4F19-9A4A-F00F336C0416}" destId="{1F45F485-FDAF-4FC3-AB9F-B4C3BE4897E7}" srcOrd="13" destOrd="0" presId="urn:microsoft.com/office/officeart/2005/8/layout/cycle2"/>
    <dgm:cxn modelId="{362BEDC5-73D0-49B2-9613-507D3E4E7A10}" type="presParOf" srcId="{1F45F485-FDAF-4FC3-AB9F-B4C3BE4897E7}" destId="{71EC3CD8-30D4-4F45-AFE8-DA5190E494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5F5E4-C2A0-48B7-9C22-4A6380994A6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F761EFD-4F33-49F0-A952-5FEA909CF331}">
      <dgm:prSet phldrT="[Texto]" custT="1"/>
      <dgm:spPr>
        <a:solidFill>
          <a:srgbClr val="FFFF00"/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Brown adipose tissue?</a:t>
          </a:r>
          <a:endParaRPr lang="es-ES" sz="1400" b="1" dirty="0">
            <a:solidFill>
              <a:schemeClr val="tx1"/>
            </a:solidFill>
          </a:endParaRPr>
        </a:p>
      </dgm:t>
    </dgm:pt>
    <dgm:pt modelId="{9076320F-8EFF-4C5F-A2F7-0EF93115EBBF}" type="parTrans" cxnId="{CC839899-4D29-4564-8FA6-89B58E1A48D1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B5AFEEE9-A16D-4444-83CE-9A4E3D2880A9}" type="sibTrans" cxnId="{CC839899-4D29-4564-8FA6-89B58E1A48D1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CB469FB3-EFB2-4B55-A4F4-C3AA14C6577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400" b="1" dirty="0" err="1" smtClean="0">
              <a:solidFill>
                <a:schemeClr val="tx1"/>
              </a:solidFill>
            </a:rPr>
            <a:t>Skeletal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muscle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autophagic</a:t>
          </a:r>
          <a:r>
            <a:rPr lang="es-ES" sz="1400" b="1" dirty="0" smtClean="0">
              <a:solidFill>
                <a:schemeClr val="tx1"/>
              </a:solidFill>
            </a:rPr>
            <a:t> </a:t>
          </a:r>
          <a:r>
            <a:rPr lang="es-ES" sz="1400" b="1" dirty="0" err="1" smtClean="0">
              <a:solidFill>
                <a:schemeClr val="tx1"/>
              </a:solidFill>
            </a:rPr>
            <a:t>signaling</a:t>
          </a:r>
          <a:r>
            <a:rPr lang="es-ES" sz="1400" b="1" dirty="0" smtClean="0">
              <a:solidFill>
                <a:schemeClr val="tx1"/>
              </a:solidFill>
            </a:rPr>
            <a:t>?</a:t>
          </a:r>
          <a:endParaRPr lang="es-ES" sz="1400" b="1" dirty="0">
            <a:solidFill>
              <a:schemeClr val="tx1"/>
            </a:solidFill>
          </a:endParaRPr>
        </a:p>
      </dgm:t>
    </dgm:pt>
    <dgm:pt modelId="{2CE88EEB-BDA4-49B6-B1B2-D845C8DBCD59}" type="parTrans" cxnId="{151A1CD0-0864-4710-9737-80F8C9D13A58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17A6CFFA-1D88-499F-9C3C-A0E55E92F6A0}" type="sibTrans" cxnId="{151A1CD0-0864-4710-9737-80F8C9D13A58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53EAFF74-F452-48EF-8F99-EFC4F980A8C3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 smtClean="0">
              <a:solidFill>
                <a:schemeClr val="tx1"/>
              </a:solidFill>
            </a:rPr>
            <a:t>Pancreatic β Cells?</a:t>
          </a:r>
          <a:endParaRPr lang="es-ES" sz="1400" b="1" dirty="0">
            <a:solidFill>
              <a:schemeClr val="tx1"/>
            </a:solidFill>
          </a:endParaRPr>
        </a:p>
      </dgm:t>
    </dgm:pt>
    <dgm:pt modelId="{44CF5E7C-B4E9-4CE5-9BA3-F0AF1028B530}" type="parTrans" cxnId="{0CA86B0B-8CAC-4B49-913D-A9F30A623CF1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870C458-7165-432F-B45D-7CE001E2B032}" type="sibTrans" cxnId="{0CA86B0B-8CAC-4B49-913D-A9F30A623CF1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46AB63DF-DD03-4CD7-8F1D-6BD1F2826423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 err="1" smtClean="0">
              <a:solidFill>
                <a:schemeClr val="tx1"/>
              </a:solidFill>
            </a:rPr>
            <a:t>Autophagy</a:t>
          </a:r>
          <a:r>
            <a:rPr lang="en-GB" sz="1400" b="1" dirty="0" smtClean="0">
              <a:solidFill>
                <a:schemeClr val="tx1"/>
              </a:solidFill>
            </a:rPr>
            <a:t> in </a:t>
          </a:r>
          <a:r>
            <a:rPr lang="en-GB" sz="1400" b="1" dirty="0" err="1" smtClean="0">
              <a:solidFill>
                <a:schemeClr val="tx1"/>
              </a:solidFill>
            </a:rPr>
            <a:t>cardiomyocytes</a:t>
          </a:r>
          <a:r>
            <a:rPr lang="en-GB" sz="1400" b="1" dirty="0" smtClean="0">
              <a:solidFill>
                <a:schemeClr val="tx1"/>
              </a:solidFill>
            </a:rPr>
            <a:t>?</a:t>
          </a:r>
          <a:endParaRPr lang="es-ES" sz="1400" b="1" dirty="0">
            <a:solidFill>
              <a:schemeClr val="tx1"/>
            </a:solidFill>
          </a:endParaRPr>
        </a:p>
      </dgm:t>
    </dgm:pt>
    <dgm:pt modelId="{9BDC9213-29A2-44F5-BD2E-6E9A0343A021}" type="parTrans" cxnId="{9179B3CA-305A-44D3-AAC3-5B476ECE6292}">
      <dgm:prSet/>
      <dgm:spPr/>
      <dgm:t>
        <a:bodyPr/>
        <a:lstStyle/>
        <a:p>
          <a:endParaRPr lang="es-ES" sz="2400" b="1">
            <a:solidFill>
              <a:schemeClr val="tx1"/>
            </a:solidFill>
          </a:endParaRPr>
        </a:p>
      </dgm:t>
    </dgm:pt>
    <dgm:pt modelId="{49AF1496-0A8C-4FFB-A781-FBF41C7CAC5C}" type="sibTrans" cxnId="{9179B3CA-305A-44D3-AAC3-5B476ECE6292}">
      <dgm:prSet custT="1"/>
      <dgm:spPr/>
      <dgm:t>
        <a:bodyPr/>
        <a:lstStyle/>
        <a:p>
          <a:endParaRPr lang="es-ES" sz="1050" b="1">
            <a:solidFill>
              <a:schemeClr val="tx1"/>
            </a:solidFill>
          </a:endParaRPr>
        </a:p>
      </dgm:t>
    </dgm:pt>
    <dgm:pt modelId="{8FB6078A-5291-47BF-BDC7-F201AF87DFED}">
      <dgm:prSet custT="1"/>
      <dgm:spPr>
        <a:solidFill>
          <a:srgbClr val="FFFF00"/>
        </a:solidFill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Signalling in the Heart?</a:t>
          </a:r>
          <a:endParaRPr lang="es-ES" sz="1600" b="1" dirty="0">
            <a:solidFill>
              <a:schemeClr val="tx1"/>
            </a:solidFill>
          </a:endParaRPr>
        </a:p>
      </dgm:t>
    </dgm:pt>
    <dgm:pt modelId="{8720375B-0794-4A79-8A61-85D81262EB2B}" type="parTrans" cxnId="{13A242DA-AABE-42F8-B390-84BE2C46F55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92A937C-E4FE-44D7-80B8-998ED9699582}" type="sibTrans" cxnId="{13A242DA-AABE-42F8-B390-84BE2C46F553}">
      <dgm:prSet custT="1"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F0786205-7ABA-406A-814B-D08A658732AC}">
      <dgm:prSet/>
      <dgm:spPr/>
      <dgm:t>
        <a:bodyPr/>
        <a:lstStyle/>
        <a:p>
          <a:r>
            <a:rPr lang="en-GB" dirty="0" smtClean="0"/>
            <a:t>Others activities??</a:t>
          </a:r>
          <a:endParaRPr lang="es-ES" dirty="0"/>
        </a:p>
      </dgm:t>
    </dgm:pt>
    <dgm:pt modelId="{8E232127-6D36-4918-B195-3E6B5D592255}" type="parTrans" cxnId="{F35B03C2-87B1-4FA1-A7E0-14C8D6C75EC2}">
      <dgm:prSet/>
      <dgm:spPr/>
      <dgm:t>
        <a:bodyPr/>
        <a:lstStyle/>
        <a:p>
          <a:endParaRPr lang="es-ES"/>
        </a:p>
      </dgm:t>
    </dgm:pt>
    <dgm:pt modelId="{F6A06EC8-1110-4891-AE75-894F062E1EC3}" type="sibTrans" cxnId="{F35B03C2-87B1-4FA1-A7E0-14C8D6C75EC2}">
      <dgm:prSet/>
      <dgm:spPr/>
      <dgm:t>
        <a:bodyPr/>
        <a:lstStyle/>
        <a:p>
          <a:endParaRPr lang="es-ES"/>
        </a:p>
      </dgm:t>
    </dgm:pt>
    <dgm:pt modelId="{E91FC4EB-F74B-41C6-90F6-F567AE5FD10E}">
      <dgm:prSet/>
      <dgm:spPr>
        <a:solidFill>
          <a:srgbClr val="FFFF00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T-cells?</a:t>
          </a:r>
          <a:endParaRPr lang="es-ES" b="1" dirty="0">
            <a:solidFill>
              <a:schemeClr val="tx1"/>
            </a:solidFill>
          </a:endParaRPr>
        </a:p>
      </dgm:t>
    </dgm:pt>
    <dgm:pt modelId="{8573EC43-5007-46EE-AAEA-858B90D032D5}" type="parTrans" cxnId="{6A8D28AF-1A1C-468B-BDCC-CA8B2BD3380F}">
      <dgm:prSet/>
      <dgm:spPr/>
      <dgm:t>
        <a:bodyPr/>
        <a:lstStyle/>
        <a:p>
          <a:endParaRPr lang="es-ES"/>
        </a:p>
      </dgm:t>
    </dgm:pt>
    <dgm:pt modelId="{979B07C8-9666-43B9-A0C9-E2A7D4630C4C}" type="sibTrans" cxnId="{6A8D28AF-1A1C-468B-BDCC-CA8B2BD3380F}">
      <dgm:prSet/>
      <dgm:spPr/>
      <dgm:t>
        <a:bodyPr/>
        <a:lstStyle/>
        <a:p>
          <a:endParaRPr lang="es-ES"/>
        </a:p>
      </dgm:t>
    </dgm:pt>
    <dgm:pt modelId="{1C33978C-A350-4F19-9A4A-F00F336C0416}" type="pres">
      <dgm:prSet presAssocID="{57F5F5E4-C2A0-48B7-9C22-4A6380994A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18F92E-49C7-4A3E-B1A4-4504476B6CE9}" type="pres">
      <dgm:prSet presAssocID="{53EAFF74-F452-48EF-8F99-EFC4F980A8C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CB65E-7F17-455F-A9FB-7AA18F0AB279}" type="pres">
      <dgm:prSet presAssocID="{4870C458-7165-432F-B45D-7CE001E2B032}" presName="sibTrans" presStyleLbl="sibTrans2D1" presStyleIdx="0" presStyleCnt="7"/>
      <dgm:spPr/>
      <dgm:t>
        <a:bodyPr/>
        <a:lstStyle/>
        <a:p>
          <a:endParaRPr lang="es-ES"/>
        </a:p>
      </dgm:t>
    </dgm:pt>
    <dgm:pt modelId="{F5F70A41-04CA-4BCD-93FB-4E0D22BD0F13}" type="pres">
      <dgm:prSet presAssocID="{4870C458-7165-432F-B45D-7CE001E2B032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A4C5E9B5-42BE-4C3E-A8A8-988E016806F2}" type="pres">
      <dgm:prSet presAssocID="{FF761EFD-4F33-49F0-A952-5FEA909CF33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716F4F-B951-40A0-AFD5-697ACD9C613C}" type="pres">
      <dgm:prSet presAssocID="{B5AFEEE9-A16D-4444-83CE-9A4E3D2880A9}" presName="sibTrans" presStyleLbl="sibTrans2D1" presStyleIdx="1" presStyleCnt="7"/>
      <dgm:spPr/>
      <dgm:t>
        <a:bodyPr/>
        <a:lstStyle/>
        <a:p>
          <a:endParaRPr lang="es-ES"/>
        </a:p>
      </dgm:t>
    </dgm:pt>
    <dgm:pt modelId="{5E740921-317F-4AA3-A636-1D0FB481D361}" type="pres">
      <dgm:prSet presAssocID="{B5AFEEE9-A16D-4444-83CE-9A4E3D2880A9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FF449816-BAE3-40C3-A1C0-0DBCE90758DD}" type="pres">
      <dgm:prSet presAssocID="{8FB6078A-5291-47BF-BDC7-F201AF87DF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86E04-E45F-4747-A0BB-742223B9C41C}" type="pres">
      <dgm:prSet presAssocID="{392A937C-E4FE-44D7-80B8-998ED9699582}" presName="sibTrans" presStyleLbl="sibTrans2D1" presStyleIdx="2" presStyleCnt="7"/>
      <dgm:spPr/>
      <dgm:t>
        <a:bodyPr/>
        <a:lstStyle/>
        <a:p>
          <a:endParaRPr lang="es-ES"/>
        </a:p>
      </dgm:t>
    </dgm:pt>
    <dgm:pt modelId="{FEE5151D-619F-45B4-8EFD-443CDB0EAE6F}" type="pres">
      <dgm:prSet presAssocID="{392A937C-E4FE-44D7-80B8-998ED9699582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10AF8B21-F0D4-4915-9C07-583D86563C1B}" type="pres">
      <dgm:prSet presAssocID="{46AB63DF-DD03-4CD7-8F1D-6BD1F2826423}" presName="node" presStyleLbl="node1" presStyleIdx="3" presStyleCnt="7" custScaleX="131191" custScaleY="1111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727452-DD5E-4401-B095-0799CF294E43}" type="pres">
      <dgm:prSet presAssocID="{49AF1496-0A8C-4FFB-A781-FBF41C7CAC5C}" presName="sibTrans" presStyleLbl="sibTrans2D1" presStyleIdx="3" presStyleCnt="7"/>
      <dgm:spPr/>
      <dgm:t>
        <a:bodyPr/>
        <a:lstStyle/>
        <a:p>
          <a:endParaRPr lang="es-ES"/>
        </a:p>
      </dgm:t>
    </dgm:pt>
    <dgm:pt modelId="{2B70CEF2-B02C-4AA1-AE1D-0BD591A08A4E}" type="pres">
      <dgm:prSet presAssocID="{49AF1496-0A8C-4FFB-A781-FBF41C7CAC5C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D79CB2CB-79F7-4196-B9D6-7BC88207E91B}" type="pres">
      <dgm:prSet presAssocID="{CB469FB3-EFB2-4B55-A4F4-C3AA14C657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CC8AF-E445-4997-BA19-D43D7A3EB30B}" type="pres">
      <dgm:prSet presAssocID="{17A6CFFA-1D88-499F-9C3C-A0E55E92F6A0}" presName="sibTrans" presStyleLbl="sibTrans2D1" presStyleIdx="4" presStyleCnt="7"/>
      <dgm:spPr/>
      <dgm:t>
        <a:bodyPr/>
        <a:lstStyle/>
        <a:p>
          <a:endParaRPr lang="es-ES"/>
        </a:p>
      </dgm:t>
    </dgm:pt>
    <dgm:pt modelId="{7D4D6385-3DCC-4EF7-AB7D-71A788364245}" type="pres">
      <dgm:prSet presAssocID="{17A6CFFA-1D88-499F-9C3C-A0E55E92F6A0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1BBEC7FE-DF6D-48A0-B0DF-7619F81AC8D2}" type="pres">
      <dgm:prSet presAssocID="{F0786205-7ABA-406A-814B-D08A658732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43B361-6D99-4519-9E8A-8537C902CFCA}" type="pres">
      <dgm:prSet presAssocID="{F6A06EC8-1110-4891-AE75-894F062E1EC3}" presName="sibTrans" presStyleLbl="sibTrans2D1" presStyleIdx="5" presStyleCnt="7"/>
      <dgm:spPr/>
      <dgm:t>
        <a:bodyPr/>
        <a:lstStyle/>
        <a:p>
          <a:endParaRPr lang="es-ES"/>
        </a:p>
      </dgm:t>
    </dgm:pt>
    <dgm:pt modelId="{86AFBDCB-A91B-474F-846A-46594033D020}" type="pres">
      <dgm:prSet presAssocID="{F6A06EC8-1110-4891-AE75-894F062E1EC3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D1DB9617-3867-45B0-AECD-989AB412217A}" type="pres">
      <dgm:prSet presAssocID="{E91FC4EB-F74B-41C6-90F6-F567AE5FD1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5F485-FDAF-4FC3-AB9F-B4C3BE4897E7}" type="pres">
      <dgm:prSet presAssocID="{979B07C8-9666-43B9-A0C9-E2A7D4630C4C}" presName="sibTrans" presStyleLbl="sibTrans2D1" presStyleIdx="6" presStyleCnt="7"/>
      <dgm:spPr/>
      <dgm:t>
        <a:bodyPr/>
        <a:lstStyle/>
        <a:p>
          <a:endParaRPr lang="es-ES"/>
        </a:p>
      </dgm:t>
    </dgm:pt>
    <dgm:pt modelId="{71EC3CD8-30D4-4F45-AFE8-DA5190E49484}" type="pres">
      <dgm:prSet presAssocID="{979B07C8-9666-43B9-A0C9-E2A7D4630C4C}" presName="connectorText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DB5874F7-2F2A-4C70-B84B-8E5A7AF50E70}" type="presOf" srcId="{4870C458-7165-432F-B45D-7CE001E2B032}" destId="{132CB65E-7F17-455F-A9FB-7AA18F0AB279}" srcOrd="0" destOrd="0" presId="urn:microsoft.com/office/officeart/2005/8/layout/cycle2"/>
    <dgm:cxn modelId="{9DAE678C-2F64-4803-8B57-E7C6193B1DB3}" type="presOf" srcId="{CB469FB3-EFB2-4B55-A4F4-C3AA14C65773}" destId="{D79CB2CB-79F7-4196-B9D6-7BC88207E91B}" srcOrd="0" destOrd="0" presId="urn:microsoft.com/office/officeart/2005/8/layout/cycle2"/>
    <dgm:cxn modelId="{B7242150-E82A-4E12-892C-11B16790A8CA}" type="presOf" srcId="{FF761EFD-4F33-49F0-A952-5FEA909CF331}" destId="{A4C5E9B5-42BE-4C3E-A8A8-988E016806F2}" srcOrd="0" destOrd="0" presId="urn:microsoft.com/office/officeart/2005/8/layout/cycle2"/>
    <dgm:cxn modelId="{55BCAD20-33EC-44D5-92AE-B3FDFD103D23}" type="presOf" srcId="{49AF1496-0A8C-4FFB-A781-FBF41C7CAC5C}" destId="{2B70CEF2-B02C-4AA1-AE1D-0BD591A08A4E}" srcOrd="1" destOrd="0" presId="urn:microsoft.com/office/officeart/2005/8/layout/cycle2"/>
    <dgm:cxn modelId="{5D77EB61-4A66-4C94-80E7-C9B6EB0F4432}" type="presOf" srcId="{49AF1496-0A8C-4FFB-A781-FBF41C7CAC5C}" destId="{35727452-DD5E-4401-B095-0799CF294E43}" srcOrd="0" destOrd="0" presId="urn:microsoft.com/office/officeart/2005/8/layout/cycle2"/>
    <dgm:cxn modelId="{CC839899-4D29-4564-8FA6-89B58E1A48D1}" srcId="{57F5F5E4-C2A0-48B7-9C22-4A6380994A63}" destId="{FF761EFD-4F33-49F0-A952-5FEA909CF331}" srcOrd="1" destOrd="0" parTransId="{9076320F-8EFF-4C5F-A2F7-0EF93115EBBF}" sibTransId="{B5AFEEE9-A16D-4444-83CE-9A4E3D2880A9}"/>
    <dgm:cxn modelId="{C7DE5EFE-49BA-4923-847E-A821CCCB0969}" type="presOf" srcId="{8FB6078A-5291-47BF-BDC7-F201AF87DFED}" destId="{FF449816-BAE3-40C3-A1C0-0DBCE90758DD}" srcOrd="0" destOrd="0" presId="urn:microsoft.com/office/officeart/2005/8/layout/cycle2"/>
    <dgm:cxn modelId="{6A8D28AF-1A1C-468B-BDCC-CA8B2BD3380F}" srcId="{57F5F5E4-C2A0-48B7-9C22-4A6380994A63}" destId="{E91FC4EB-F74B-41C6-90F6-F567AE5FD10E}" srcOrd="6" destOrd="0" parTransId="{8573EC43-5007-46EE-AAEA-858B90D032D5}" sibTransId="{979B07C8-9666-43B9-A0C9-E2A7D4630C4C}"/>
    <dgm:cxn modelId="{3053C79F-AF74-4082-BBD4-FEBCB74CEAD1}" type="presOf" srcId="{F6A06EC8-1110-4891-AE75-894F062E1EC3}" destId="{BB43B361-6D99-4519-9E8A-8537C902CFCA}" srcOrd="0" destOrd="0" presId="urn:microsoft.com/office/officeart/2005/8/layout/cycle2"/>
    <dgm:cxn modelId="{E3DAF350-C51F-41BF-A720-64B0282A7B2A}" type="presOf" srcId="{392A937C-E4FE-44D7-80B8-998ED9699582}" destId="{FEE5151D-619F-45B4-8EFD-443CDB0EAE6F}" srcOrd="1" destOrd="0" presId="urn:microsoft.com/office/officeart/2005/8/layout/cycle2"/>
    <dgm:cxn modelId="{E9B49EC1-AACF-4E47-A280-89BFF01D6067}" type="presOf" srcId="{46AB63DF-DD03-4CD7-8F1D-6BD1F2826423}" destId="{10AF8B21-F0D4-4915-9C07-583D86563C1B}" srcOrd="0" destOrd="0" presId="urn:microsoft.com/office/officeart/2005/8/layout/cycle2"/>
    <dgm:cxn modelId="{F35B03C2-87B1-4FA1-A7E0-14C8D6C75EC2}" srcId="{57F5F5E4-C2A0-48B7-9C22-4A6380994A63}" destId="{F0786205-7ABA-406A-814B-D08A658732AC}" srcOrd="5" destOrd="0" parTransId="{8E232127-6D36-4918-B195-3E6B5D592255}" sibTransId="{F6A06EC8-1110-4891-AE75-894F062E1EC3}"/>
    <dgm:cxn modelId="{9179B3CA-305A-44D3-AAC3-5B476ECE6292}" srcId="{57F5F5E4-C2A0-48B7-9C22-4A6380994A63}" destId="{46AB63DF-DD03-4CD7-8F1D-6BD1F2826423}" srcOrd="3" destOrd="0" parTransId="{9BDC9213-29A2-44F5-BD2E-6E9A0343A021}" sibTransId="{49AF1496-0A8C-4FFB-A781-FBF41C7CAC5C}"/>
    <dgm:cxn modelId="{8B72482A-3B7C-4C13-81D9-5088B6C125B3}" type="presOf" srcId="{B5AFEEE9-A16D-4444-83CE-9A4E3D2880A9}" destId="{D3716F4F-B951-40A0-AFD5-697ACD9C613C}" srcOrd="0" destOrd="0" presId="urn:microsoft.com/office/officeart/2005/8/layout/cycle2"/>
    <dgm:cxn modelId="{198F0908-B9F6-464E-A6E3-3C672A8F28E3}" type="presOf" srcId="{4870C458-7165-432F-B45D-7CE001E2B032}" destId="{F5F70A41-04CA-4BCD-93FB-4E0D22BD0F13}" srcOrd="1" destOrd="0" presId="urn:microsoft.com/office/officeart/2005/8/layout/cycle2"/>
    <dgm:cxn modelId="{2AD2F148-BB95-452C-A962-3BECB1C2D768}" type="presOf" srcId="{E91FC4EB-F74B-41C6-90F6-F567AE5FD10E}" destId="{D1DB9617-3867-45B0-AECD-989AB412217A}" srcOrd="0" destOrd="0" presId="urn:microsoft.com/office/officeart/2005/8/layout/cycle2"/>
    <dgm:cxn modelId="{0CA86B0B-8CAC-4B49-913D-A9F30A623CF1}" srcId="{57F5F5E4-C2A0-48B7-9C22-4A6380994A63}" destId="{53EAFF74-F452-48EF-8F99-EFC4F980A8C3}" srcOrd="0" destOrd="0" parTransId="{44CF5E7C-B4E9-4CE5-9BA3-F0AF1028B530}" sibTransId="{4870C458-7165-432F-B45D-7CE001E2B032}"/>
    <dgm:cxn modelId="{04BBC2D6-F450-44D6-B550-162BA68FADC4}" type="presOf" srcId="{F0786205-7ABA-406A-814B-D08A658732AC}" destId="{1BBEC7FE-DF6D-48A0-B0DF-7619F81AC8D2}" srcOrd="0" destOrd="0" presId="urn:microsoft.com/office/officeart/2005/8/layout/cycle2"/>
    <dgm:cxn modelId="{507C944F-44D7-423F-8A2D-7B39021FB570}" type="presOf" srcId="{53EAFF74-F452-48EF-8F99-EFC4F980A8C3}" destId="{9A18F92E-49C7-4A3E-B1A4-4504476B6CE9}" srcOrd="0" destOrd="0" presId="urn:microsoft.com/office/officeart/2005/8/layout/cycle2"/>
    <dgm:cxn modelId="{13A242DA-AABE-42F8-B390-84BE2C46F553}" srcId="{57F5F5E4-C2A0-48B7-9C22-4A6380994A63}" destId="{8FB6078A-5291-47BF-BDC7-F201AF87DFED}" srcOrd="2" destOrd="0" parTransId="{8720375B-0794-4A79-8A61-85D81262EB2B}" sibTransId="{392A937C-E4FE-44D7-80B8-998ED9699582}"/>
    <dgm:cxn modelId="{8E6AA9CE-0FB6-4586-A359-31557D9C230A}" type="presOf" srcId="{57F5F5E4-C2A0-48B7-9C22-4A6380994A63}" destId="{1C33978C-A350-4F19-9A4A-F00F336C0416}" srcOrd="0" destOrd="0" presId="urn:microsoft.com/office/officeart/2005/8/layout/cycle2"/>
    <dgm:cxn modelId="{860631AB-79E0-429C-B75C-86698DF5DA2F}" type="presOf" srcId="{17A6CFFA-1D88-499F-9C3C-A0E55E92F6A0}" destId="{6A5CC8AF-E445-4997-BA19-D43D7A3EB30B}" srcOrd="0" destOrd="0" presId="urn:microsoft.com/office/officeart/2005/8/layout/cycle2"/>
    <dgm:cxn modelId="{FCFD8320-0AD9-4280-8BAF-500F1C54202F}" type="presOf" srcId="{979B07C8-9666-43B9-A0C9-E2A7D4630C4C}" destId="{71EC3CD8-30D4-4F45-AFE8-DA5190E49484}" srcOrd="1" destOrd="0" presId="urn:microsoft.com/office/officeart/2005/8/layout/cycle2"/>
    <dgm:cxn modelId="{7DC12C09-DDD6-4A3B-A598-CABB7823BD45}" type="presOf" srcId="{F6A06EC8-1110-4891-AE75-894F062E1EC3}" destId="{86AFBDCB-A91B-474F-846A-46594033D020}" srcOrd="1" destOrd="0" presId="urn:microsoft.com/office/officeart/2005/8/layout/cycle2"/>
    <dgm:cxn modelId="{6616946F-3D85-4485-B7A3-7911B579061A}" type="presOf" srcId="{392A937C-E4FE-44D7-80B8-998ED9699582}" destId="{D5486E04-E45F-4747-A0BB-742223B9C41C}" srcOrd="0" destOrd="0" presId="urn:microsoft.com/office/officeart/2005/8/layout/cycle2"/>
    <dgm:cxn modelId="{151A1CD0-0864-4710-9737-80F8C9D13A58}" srcId="{57F5F5E4-C2A0-48B7-9C22-4A6380994A63}" destId="{CB469FB3-EFB2-4B55-A4F4-C3AA14C65773}" srcOrd="4" destOrd="0" parTransId="{2CE88EEB-BDA4-49B6-B1B2-D845C8DBCD59}" sibTransId="{17A6CFFA-1D88-499F-9C3C-A0E55E92F6A0}"/>
    <dgm:cxn modelId="{C017DDB5-8165-46ED-B756-A81EABC04448}" type="presOf" srcId="{17A6CFFA-1D88-499F-9C3C-A0E55E92F6A0}" destId="{7D4D6385-3DCC-4EF7-AB7D-71A788364245}" srcOrd="1" destOrd="0" presId="urn:microsoft.com/office/officeart/2005/8/layout/cycle2"/>
    <dgm:cxn modelId="{C0A6BD1B-44C3-4EAC-A75C-EFED5E5CBAE1}" type="presOf" srcId="{979B07C8-9666-43B9-A0C9-E2A7D4630C4C}" destId="{1F45F485-FDAF-4FC3-AB9F-B4C3BE4897E7}" srcOrd="0" destOrd="0" presId="urn:microsoft.com/office/officeart/2005/8/layout/cycle2"/>
    <dgm:cxn modelId="{873A3778-D8F8-46C7-B837-496577BBE569}" type="presOf" srcId="{B5AFEEE9-A16D-4444-83CE-9A4E3D2880A9}" destId="{5E740921-317F-4AA3-A636-1D0FB481D361}" srcOrd="1" destOrd="0" presId="urn:microsoft.com/office/officeart/2005/8/layout/cycle2"/>
    <dgm:cxn modelId="{4A63813F-A83D-4FD1-B658-106C66121CAB}" type="presParOf" srcId="{1C33978C-A350-4F19-9A4A-F00F336C0416}" destId="{9A18F92E-49C7-4A3E-B1A4-4504476B6CE9}" srcOrd="0" destOrd="0" presId="urn:microsoft.com/office/officeart/2005/8/layout/cycle2"/>
    <dgm:cxn modelId="{F1EB0A18-69B4-495F-A680-F76A11281E64}" type="presParOf" srcId="{1C33978C-A350-4F19-9A4A-F00F336C0416}" destId="{132CB65E-7F17-455F-A9FB-7AA18F0AB279}" srcOrd="1" destOrd="0" presId="urn:microsoft.com/office/officeart/2005/8/layout/cycle2"/>
    <dgm:cxn modelId="{2394D26F-6A2B-4399-84E0-FD2C345B13D6}" type="presParOf" srcId="{132CB65E-7F17-455F-A9FB-7AA18F0AB279}" destId="{F5F70A41-04CA-4BCD-93FB-4E0D22BD0F13}" srcOrd="0" destOrd="0" presId="urn:microsoft.com/office/officeart/2005/8/layout/cycle2"/>
    <dgm:cxn modelId="{052A89B7-5843-4CC7-AF88-91FA79EDEACB}" type="presParOf" srcId="{1C33978C-A350-4F19-9A4A-F00F336C0416}" destId="{A4C5E9B5-42BE-4C3E-A8A8-988E016806F2}" srcOrd="2" destOrd="0" presId="urn:microsoft.com/office/officeart/2005/8/layout/cycle2"/>
    <dgm:cxn modelId="{7867F9D6-8387-4688-925D-DA20BB916C72}" type="presParOf" srcId="{1C33978C-A350-4F19-9A4A-F00F336C0416}" destId="{D3716F4F-B951-40A0-AFD5-697ACD9C613C}" srcOrd="3" destOrd="0" presId="urn:microsoft.com/office/officeart/2005/8/layout/cycle2"/>
    <dgm:cxn modelId="{AE0834AA-BFB5-4E76-8C97-62812A7FDF2C}" type="presParOf" srcId="{D3716F4F-B951-40A0-AFD5-697ACD9C613C}" destId="{5E740921-317F-4AA3-A636-1D0FB481D361}" srcOrd="0" destOrd="0" presId="urn:microsoft.com/office/officeart/2005/8/layout/cycle2"/>
    <dgm:cxn modelId="{1AB4DB4E-A8C3-420E-9B03-67AE892CCDB8}" type="presParOf" srcId="{1C33978C-A350-4F19-9A4A-F00F336C0416}" destId="{FF449816-BAE3-40C3-A1C0-0DBCE90758DD}" srcOrd="4" destOrd="0" presId="urn:microsoft.com/office/officeart/2005/8/layout/cycle2"/>
    <dgm:cxn modelId="{38C31774-AA95-4B0A-8628-4379018EBEC1}" type="presParOf" srcId="{1C33978C-A350-4F19-9A4A-F00F336C0416}" destId="{D5486E04-E45F-4747-A0BB-742223B9C41C}" srcOrd="5" destOrd="0" presId="urn:microsoft.com/office/officeart/2005/8/layout/cycle2"/>
    <dgm:cxn modelId="{1CE8322F-24E1-41DB-8ACF-A2FD575C3381}" type="presParOf" srcId="{D5486E04-E45F-4747-A0BB-742223B9C41C}" destId="{FEE5151D-619F-45B4-8EFD-443CDB0EAE6F}" srcOrd="0" destOrd="0" presId="urn:microsoft.com/office/officeart/2005/8/layout/cycle2"/>
    <dgm:cxn modelId="{01C770B1-0561-4D91-B585-51077F4598EF}" type="presParOf" srcId="{1C33978C-A350-4F19-9A4A-F00F336C0416}" destId="{10AF8B21-F0D4-4915-9C07-583D86563C1B}" srcOrd="6" destOrd="0" presId="urn:microsoft.com/office/officeart/2005/8/layout/cycle2"/>
    <dgm:cxn modelId="{E83BD4EC-CCD8-4CC5-8CCC-F799CD92DDE7}" type="presParOf" srcId="{1C33978C-A350-4F19-9A4A-F00F336C0416}" destId="{35727452-DD5E-4401-B095-0799CF294E43}" srcOrd="7" destOrd="0" presId="urn:microsoft.com/office/officeart/2005/8/layout/cycle2"/>
    <dgm:cxn modelId="{1768E5D1-BC38-4107-A184-92102A244E47}" type="presParOf" srcId="{35727452-DD5E-4401-B095-0799CF294E43}" destId="{2B70CEF2-B02C-4AA1-AE1D-0BD591A08A4E}" srcOrd="0" destOrd="0" presId="urn:microsoft.com/office/officeart/2005/8/layout/cycle2"/>
    <dgm:cxn modelId="{25BF0300-CD34-414B-BEA1-C773FAF13536}" type="presParOf" srcId="{1C33978C-A350-4F19-9A4A-F00F336C0416}" destId="{D79CB2CB-79F7-4196-B9D6-7BC88207E91B}" srcOrd="8" destOrd="0" presId="urn:microsoft.com/office/officeart/2005/8/layout/cycle2"/>
    <dgm:cxn modelId="{1CC07803-606E-4AA9-ADA3-6CB333722B9C}" type="presParOf" srcId="{1C33978C-A350-4F19-9A4A-F00F336C0416}" destId="{6A5CC8AF-E445-4997-BA19-D43D7A3EB30B}" srcOrd="9" destOrd="0" presId="urn:microsoft.com/office/officeart/2005/8/layout/cycle2"/>
    <dgm:cxn modelId="{BE840E7F-6E44-4642-BBAA-DFABE3D7012C}" type="presParOf" srcId="{6A5CC8AF-E445-4997-BA19-D43D7A3EB30B}" destId="{7D4D6385-3DCC-4EF7-AB7D-71A788364245}" srcOrd="0" destOrd="0" presId="urn:microsoft.com/office/officeart/2005/8/layout/cycle2"/>
    <dgm:cxn modelId="{725B5834-02E5-41A6-830A-3FA03AF00A3F}" type="presParOf" srcId="{1C33978C-A350-4F19-9A4A-F00F336C0416}" destId="{1BBEC7FE-DF6D-48A0-B0DF-7619F81AC8D2}" srcOrd="10" destOrd="0" presId="urn:microsoft.com/office/officeart/2005/8/layout/cycle2"/>
    <dgm:cxn modelId="{ED43C6D7-9936-459C-B4B7-9308C88F8760}" type="presParOf" srcId="{1C33978C-A350-4F19-9A4A-F00F336C0416}" destId="{BB43B361-6D99-4519-9E8A-8537C902CFCA}" srcOrd="11" destOrd="0" presId="urn:microsoft.com/office/officeart/2005/8/layout/cycle2"/>
    <dgm:cxn modelId="{546C533D-E873-428F-90A0-CF3C7F40DB81}" type="presParOf" srcId="{BB43B361-6D99-4519-9E8A-8537C902CFCA}" destId="{86AFBDCB-A91B-474F-846A-46594033D020}" srcOrd="0" destOrd="0" presId="urn:microsoft.com/office/officeart/2005/8/layout/cycle2"/>
    <dgm:cxn modelId="{B5B26861-5288-428B-ACE8-50CD4CEB4CBF}" type="presParOf" srcId="{1C33978C-A350-4F19-9A4A-F00F336C0416}" destId="{D1DB9617-3867-45B0-AECD-989AB412217A}" srcOrd="12" destOrd="0" presId="urn:microsoft.com/office/officeart/2005/8/layout/cycle2"/>
    <dgm:cxn modelId="{C28C4206-41E4-44AA-94FA-723B9E95B2D0}" type="presParOf" srcId="{1C33978C-A350-4F19-9A4A-F00F336C0416}" destId="{1F45F485-FDAF-4FC3-AB9F-B4C3BE4897E7}" srcOrd="13" destOrd="0" presId="urn:microsoft.com/office/officeart/2005/8/layout/cycle2"/>
    <dgm:cxn modelId="{EE96BDB1-951A-4451-887A-A3B154ECB87A}" type="presParOf" srcId="{1F45F485-FDAF-4FC3-AB9F-B4C3BE4897E7}" destId="{71EC3CD8-30D4-4F45-AFE8-DA5190E494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F57A8-FD66-41C2-8DD2-92105E8317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0A4059-E9AD-4B3A-9B48-0AC109B20912}">
      <dgm:prSet phldrT="[Texto]"/>
      <dgm:spPr/>
      <dgm:t>
        <a:bodyPr/>
        <a:lstStyle/>
        <a:p>
          <a:r>
            <a:rPr lang="es-ES" dirty="0" smtClean="0"/>
            <a:t>4/15 (26.7%)</a:t>
          </a:r>
          <a:endParaRPr lang="es-ES" dirty="0"/>
        </a:p>
      </dgm:t>
    </dgm:pt>
    <dgm:pt modelId="{1ABDC3F5-A423-47D5-995F-4537519D3A82}" type="parTrans" cxnId="{34F849C9-2637-4AE4-854B-F9C6B003504E}">
      <dgm:prSet/>
      <dgm:spPr/>
      <dgm:t>
        <a:bodyPr/>
        <a:lstStyle/>
        <a:p>
          <a:endParaRPr lang="es-ES"/>
        </a:p>
      </dgm:t>
    </dgm:pt>
    <dgm:pt modelId="{004AF722-3197-455B-8F24-F48ABB60D7B7}" type="sibTrans" cxnId="{34F849C9-2637-4AE4-854B-F9C6B003504E}">
      <dgm:prSet/>
      <dgm:spPr/>
      <dgm:t>
        <a:bodyPr/>
        <a:lstStyle/>
        <a:p>
          <a:endParaRPr lang="es-ES"/>
        </a:p>
      </dgm:t>
    </dgm:pt>
    <dgm:pt modelId="{F7660FC5-9128-4691-A96C-0D073ACC5597}">
      <dgm:prSet phldrT="[Texto]"/>
      <dgm:spPr/>
      <dgm:t>
        <a:bodyPr/>
        <a:lstStyle/>
        <a:p>
          <a:r>
            <a:rPr lang="es-ES" dirty="0" smtClean="0"/>
            <a:t>3/6 (50%)</a:t>
          </a:r>
          <a:endParaRPr lang="es-ES" dirty="0"/>
        </a:p>
      </dgm:t>
    </dgm:pt>
    <dgm:pt modelId="{A70F1659-0040-4048-95C7-8F1E78EF027A}" type="parTrans" cxnId="{6C557FCF-3879-4219-9000-029722498A5A}">
      <dgm:prSet/>
      <dgm:spPr/>
    </dgm:pt>
    <dgm:pt modelId="{3DF094A8-D07A-46F4-B354-0AED31BFEBA8}" type="sibTrans" cxnId="{6C557FCF-3879-4219-9000-029722498A5A}">
      <dgm:prSet/>
      <dgm:spPr/>
    </dgm:pt>
    <dgm:pt modelId="{D21B04D4-C3C3-4598-B2BB-3CD3F0755817}">
      <dgm:prSet phldrT="[Texto]"/>
      <dgm:spPr/>
      <dgm:t>
        <a:bodyPr/>
        <a:lstStyle/>
        <a:p>
          <a:r>
            <a:rPr lang="es-ES" dirty="0" smtClean="0"/>
            <a:t>3/7 (42.8 %)</a:t>
          </a:r>
          <a:endParaRPr lang="es-ES" dirty="0"/>
        </a:p>
      </dgm:t>
    </dgm:pt>
    <dgm:pt modelId="{65F987BE-5EAD-48B9-97AD-41DBB892A689}" type="parTrans" cxnId="{CF40ACE2-01E2-4ED8-B567-4DE9A8B68E92}">
      <dgm:prSet/>
      <dgm:spPr/>
    </dgm:pt>
    <dgm:pt modelId="{F8D6C78A-8EDA-40DC-B265-271948A706D0}" type="sibTrans" cxnId="{CF40ACE2-01E2-4ED8-B567-4DE9A8B68E92}">
      <dgm:prSet/>
      <dgm:spPr/>
    </dgm:pt>
    <dgm:pt modelId="{31FF9343-5A0A-43E6-983E-26E9C28EFE03}" type="pres">
      <dgm:prSet presAssocID="{B05F57A8-FD66-41C2-8DD2-92105E8317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24EEA5-E5F5-40A3-9207-4D5BFC72C9D5}" type="pres">
      <dgm:prSet presAssocID="{C30A4059-E9AD-4B3A-9B48-0AC109B20912}" presName="parentLin" presStyleCnt="0"/>
      <dgm:spPr/>
    </dgm:pt>
    <dgm:pt modelId="{5E08A4AF-DF2B-4F77-B518-E3057CB4E7F5}" type="pres">
      <dgm:prSet presAssocID="{C30A4059-E9AD-4B3A-9B48-0AC109B2091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A69194BD-E16B-47FF-B812-4E44861F171C}" type="pres">
      <dgm:prSet presAssocID="{C30A4059-E9AD-4B3A-9B48-0AC109B20912}" presName="parentText" presStyleLbl="node1" presStyleIdx="0" presStyleCnt="3" custLinFactNeighborX="15393" custLinFactNeighborY="71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262410-3192-478B-9973-E5ECD6753277}" type="pres">
      <dgm:prSet presAssocID="{C30A4059-E9AD-4B3A-9B48-0AC109B20912}" presName="negativeSpace" presStyleCnt="0"/>
      <dgm:spPr/>
    </dgm:pt>
    <dgm:pt modelId="{2E31BA57-1984-407D-AF25-F4B4305354BA}" type="pres">
      <dgm:prSet presAssocID="{C30A4059-E9AD-4B3A-9B48-0AC109B20912}" presName="childText" presStyleLbl="conFgAcc1" presStyleIdx="0" presStyleCnt="3">
        <dgm:presLayoutVars>
          <dgm:bulletEnabled val="1"/>
        </dgm:presLayoutVars>
      </dgm:prSet>
      <dgm:spPr/>
    </dgm:pt>
    <dgm:pt modelId="{40F3AE55-7D99-4A7D-8256-A77F78DD9C5D}" type="pres">
      <dgm:prSet presAssocID="{004AF722-3197-455B-8F24-F48ABB60D7B7}" presName="spaceBetweenRectangles" presStyleCnt="0"/>
      <dgm:spPr/>
    </dgm:pt>
    <dgm:pt modelId="{31114FCB-8834-4669-89F2-CF0EF5A3D845}" type="pres">
      <dgm:prSet presAssocID="{F7660FC5-9128-4691-A96C-0D073ACC5597}" presName="parentLin" presStyleCnt="0"/>
      <dgm:spPr/>
    </dgm:pt>
    <dgm:pt modelId="{3F5054C0-54D6-4421-95AD-95F9D02ED8D1}" type="pres">
      <dgm:prSet presAssocID="{F7660FC5-9128-4691-A96C-0D073ACC559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2EDFBC6-661A-49AA-9442-578BBA2146CC}" type="pres">
      <dgm:prSet presAssocID="{F7660FC5-9128-4691-A96C-0D073ACC55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A305D-0237-4821-B82B-372AFF749A4C}" type="pres">
      <dgm:prSet presAssocID="{F7660FC5-9128-4691-A96C-0D073ACC5597}" presName="negativeSpace" presStyleCnt="0"/>
      <dgm:spPr/>
    </dgm:pt>
    <dgm:pt modelId="{644629F2-865F-4D0F-B676-58AD434B4A2B}" type="pres">
      <dgm:prSet presAssocID="{F7660FC5-9128-4691-A96C-0D073ACC5597}" presName="childText" presStyleLbl="conFgAcc1" presStyleIdx="1" presStyleCnt="3">
        <dgm:presLayoutVars>
          <dgm:bulletEnabled val="1"/>
        </dgm:presLayoutVars>
      </dgm:prSet>
      <dgm:spPr/>
    </dgm:pt>
    <dgm:pt modelId="{51B536F0-08C5-4C6C-BC69-4834EB6A30F8}" type="pres">
      <dgm:prSet presAssocID="{3DF094A8-D07A-46F4-B354-0AED31BFEBA8}" presName="spaceBetweenRectangles" presStyleCnt="0"/>
      <dgm:spPr/>
    </dgm:pt>
    <dgm:pt modelId="{2666CB3E-157E-4EF0-857F-D4F8165F8CD0}" type="pres">
      <dgm:prSet presAssocID="{D21B04D4-C3C3-4598-B2BB-3CD3F0755817}" presName="parentLin" presStyleCnt="0"/>
      <dgm:spPr/>
    </dgm:pt>
    <dgm:pt modelId="{5E2B9EE4-CF67-4803-817F-C6D51E693A56}" type="pres">
      <dgm:prSet presAssocID="{D21B04D4-C3C3-4598-B2BB-3CD3F0755817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7466FA4-B005-4394-AA8F-10948C2F796C}" type="pres">
      <dgm:prSet presAssocID="{D21B04D4-C3C3-4598-B2BB-3CD3F07558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50D9A1-562F-4CB7-9F61-269596E3CDB5}" type="pres">
      <dgm:prSet presAssocID="{D21B04D4-C3C3-4598-B2BB-3CD3F0755817}" presName="negativeSpace" presStyleCnt="0"/>
      <dgm:spPr/>
    </dgm:pt>
    <dgm:pt modelId="{47468A77-0D32-4A24-B48D-217B0C11053C}" type="pres">
      <dgm:prSet presAssocID="{D21B04D4-C3C3-4598-B2BB-3CD3F07558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B82F9A-2523-4185-B6B7-59BC45E09612}" type="presOf" srcId="{D21B04D4-C3C3-4598-B2BB-3CD3F0755817}" destId="{67466FA4-B005-4394-AA8F-10948C2F796C}" srcOrd="1" destOrd="0" presId="urn:microsoft.com/office/officeart/2005/8/layout/list1"/>
    <dgm:cxn modelId="{85B56C8B-87C1-4E71-A1A8-C02D03DF5784}" type="presOf" srcId="{F7660FC5-9128-4691-A96C-0D073ACC5597}" destId="{3F5054C0-54D6-4421-95AD-95F9D02ED8D1}" srcOrd="0" destOrd="0" presId="urn:microsoft.com/office/officeart/2005/8/layout/list1"/>
    <dgm:cxn modelId="{DAA93BE5-2D70-4E91-A5EA-59913075E406}" type="presOf" srcId="{B05F57A8-FD66-41C2-8DD2-92105E83171F}" destId="{31FF9343-5A0A-43E6-983E-26E9C28EFE03}" srcOrd="0" destOrd="0" presId="urn:microsoft.com/office/officeart/2005/8/layout/list1"/>
    <dgm:cxn modelId="{017350F2-E231-4D5D-9D04-079064194A53}" type="presOf" srcId="{C30A4059-E9AD-4B3A-9B48-0AC109B20912}" destId="{5E08A4AF-DF2B-4F77-B518-E3057CB4E7F5}" srcOrd="0" destOrd="0" presId="urn:microsoft.com/office/officeart/2005/8/layout/list1"/>
    <dgm:cxn modelId="{CF40ACE2-01E2-4ED8-B567-4DE9A8B68E92}" srcId="{B05F57A8-FD66-41C2-8DD2-92105E83171F}" destId="{D21B04D4-C3C3-4598-B2BB-3CD3F0755817}" srcOrd="2" destOrd="0" parTransId="{65F987BE-5EAD-48B9-97AD-41DBB892A689}" sibTransId="{F8D6C78A-8EDA-40DC-B265-271948A706D0}"/>
    <dgm:cxn modelId="{6C557FCF-3879-4219-9000-029722498A5A}" srcId="{B05F57A8-FD66-41C2-8DD2-92105E83171F}" destId="{F7660FC5-9128-4691-A96C-0D073ACC5597}" srcOrd="1" destOrd="0" parTransId="{A70F1659-0040-4048-95C7-8F1E78EF027A}" sibTransId="{3DF094A8-D07A-46F4-B354-0AED31BFEBA8}"/>
    <dgm:cxn modelId="{B5DA38B9-EF89-4DD1-A663-17A902F0DA6B}" type="presOf" srcId="{F7660FC5-9128-4691-A96C-0D073ACC5597}" destId="{72EDFBC6-661A-49AA-9442-578BBA2146CC}" srcOrd="1" destOrd="0" presId="urn:microsoft.com/office/officeart/2005/8/layout/list1"/>
    <dgm:cxn modelId="{9A53968D-094B-4883-861A-CA2EADB192B5}" type="presOf" srcId="{D21B04D4-C3C3-4598-B2BB-3CD3F0755817}" destId="{5E2B9EE4-CF67-4803-817F-C6D51E693A56}" srcOrd="0" destOrd="0" presId="urn:microsoft.com/office/officeart/2005/8/layout/list1"/>
    <dgm:cxn modelId="{34F849C9-2637-4AE4-854B-F9C6B003504E}" srcId="{B05F57A8-FD66-41C2-8DD2-92105E83171F}" destId="{C30A4059-E9AD-4B3A-9B48-0AC109B20912}" srcOrd="0" destOrd="0" parTransId="{1ABDC3F5-A423-47D5-995F-4537519D3A82}" sibTransId="{004AF722-3197-455B-8F24-F48ABB60D7B7}"/>
    <dgm:cxn modelId="{91AD31DE-DF79-4D45-90FD-C555EED6F067}" type="presOf" srcId="{C30A4059-E9AD-4B3A-9B48-0AC109B20912}" destId="{A69194BD-E16B-47FF-B812-4E44861F171C}" srcOrd="1" destOrd="0" presId="urn:microsoft.com/office/officeart/2005/8/layout/list1"/>
    <dgm:cxn modelId="{5B136E2A-9FCA-43F0-BC07-E192B20E74F9}" type="presParOf" srcId="{31FF9343-5A0A-43E6-983E-26E9C28EFE03}" destId="{7C24EEA5-E5F5-40A3-9207-4D5BFC72C9D5}" srcOrd="0" destOrd="0" presId="urn:microsoft.com/office/officeart/2005/8/layout/list1"/>
    <dgm:cxn modelId="{C3F91E8C-48EB-490F-8FEF-9184AE60D973}" type="presParOf" srcId="{7C24EEA5-E5F5-40A3-9207-4D5BFC72C9D5}" destId="{5E08A4AF-DF2B-4F77-B518-E3057CB4E7F5}" srcOrd="0" destOrd="0" presId="urn:microsoft.com/office/officeart/2005/8/layout/list1"/>
    <dgm:cxn modelId="{8387B65B-EF52-48B6-A6D4-419FEF50A4B9}" type="presParOf" srcId="{7C24EEA5-E5F5-40A3-9207-4D5BFC72C9D5}" destId="{A69194BD-E16B-47FF-B812-4E44861F171C}" srcOrd="1" destOrd="0" presId="urn:microsoft.com/office/officeart/2005/8/layout/list1"/>
    <dgm:cxn modelId="{7F9208B2-E10F-4D00-9658-02ABDE453F41}" type="presParOf" srcId="{31FF9343-5A0A-43E6-983E-26E9C28EFE03}" destId="{5D262410-3192-478B-9973-E5ECD6753277}" srcOrd="1" destOrd="0" presId="urn:microsoft.com/office/officeart/2005/8/layout/list1"/>
    <dgm:cxn modelId="{83431009-4024-414E-8BDD-4C1D12DBD94A}" type="presParOf" srcId="{31FF9343-5A0A-43E6-983E-26E9C28EFE03}" destId="{2E31BA57-1984-407D-AF25-F4B4305354BA}" srcOrd="2" destOrd="0" presId="urn:microsoft.com/office/officeart/2005/8/layout/list1"/>
    <dgm:cxn modelId="{1713C51F-D3A9-4123-A6DE-CF17B93775C8}" type="presParOf" srcId="{31FF9343-5A0A-43E6-983E-26E9C28EFE03}" destId="{40F3AE55-7D99-4A7D-8256-A77F78DD9C5D}" srcOrd="3" destOrd="0" presId="urn:microsoft.com/office/officeart/2005/8/layout/list1"/>
    <dgm:cxn modelId="{C06E7E6A-F809-48AC-8D35-FB83ECA67AC0}" type="presParOf" srcId="{31FF9343-5A0A-43E6-983E-26E9C28EFE03}" destId="{31114FCB-8834-4669-89F2-CF0EF5A3D845}" srcOrd="4" destOrd="0" presId="urn:microsoft.com/office/officeart/2005/8/layout/list1"/>
    <dgm:cxn modelId="{698F7F0C-B809-48FD-AE38-75D9AA5E5B49}" type="presParOf" srcId="{31114FCB-8834-4669-89F2-CF0EF5A3D845}" destId="{3F5054C0-54D6-4421-95AD-95F9D02ED8D1}" srcOrd="0" destOrd="0" presId="urn:microsoft.com/office/officeart/2005/8/layout/list1"/>
    <dgm:cxn modelId="{A5008B88-1A68-4E09-8122-7392AE3EB198}" type="presParOf" srcId="{31114FCB-8834-4669-89F2-CF0EF5A3D845}" destId="{72EDFBC6-661A-49AA-9442-578BBA2146CC}" srcOrd="1" destOrd="0" presId="urn:microsoft.com/office/officeart/2005/8/layout/list1"/>
    <dgm:cxn modelId="{09CC441D-DF80-4D05-AE30-16BB2F1B28C3}" type="presParOf" srcId="{31FF9343-5A0A-43E6-983E-26E9C28EFE03}" destId="{56AA305D-0237-4821-B82B-372AFF749A4C}" srcOrd="5" destOrd="0" presId="urn:microsoft.com/office/officeart/2005/8/layout/list1"/>
    <dgm:cxn modelId="{B72AD736-E9FC-4FE6-A13E-882FF25CAC57}" type="presParOf" srcId="{31FF9343-5A0A-43E6-983E-26E9C28EFE03}" destId="{644629F2-865F-4D0F-B676-58AD434B4A2B}" srcOrd="6" destOrd="0" presId="urn:microsoft.com/office/officeart/2005/8/layout/list1"/>
    <dgm:cxn modelId="{1B72F059-BF66-4E44-94FE-B09CD180408B}" type="presParOf" srcId="{31FF9343-5A0A-43E6-983E-26E9C28EFE03}" destId="{51B536F0-08C5-4C6C-BC69-4834EB6A30F8}" srcOrd="7" destOrd="0" presId="urn:microsoft.com/office/officeart/2005/8/layout/list1"/>
    <dgm:cxn modelId="{C2A76B5F-A825-4C37-BCA9-E44B651F1B91}" type="presParOf" srcId="{31FF9343-5A0A-43E6-983E-26E9C28EFE03}" destId="{2666CB3E-157E-4EF0-857F-D4F8165F8CD0}" srcOrd="8" destOrd="0" presId="urn:microsoft.com/office/officeart/2005/8/layout/list1"/>
    <dgm:cxn modelId="{194A61BF-9BCA-4B29-95DF-9C61783BE80C}" type="presParOf" srcId="{2666CB3E-157E-4EF0-857F-D4F8165F8CD0}" destId="{5E2B9EE4-CF67-4803-817F-C6D51E693A56}" srcOrd="0" destOrd="0" presId="urn:microsoft.com/office/officeart/2005/8/layout/list1"/>
    <dgm:cxn modelId="{39D6BD16-63DA-4738-B143-CF93174B8D6B}" type="presParOf" srcId="{2666CB3E-157E-4EF0-857F-D4F8165F8CD0}" destId="{67466FA4-B005-4394-AA8F-10948C2F796C}" srcOrd="1" destOrd="0" presId="urn:microsoft.com/office/officeart/2005/8/layout/list1"/>
    <dgm:cxn modelId="{9D5FC780-EC7C-4E3C-8A34-CF54D00B0D71}" type="presParOf" srcId="{31FF9343-5A0A-43E6-983E-26E9C28EFE03}" destId="{5A50D9A1-562F-4CB7-9F61-269596E3CDB5}" srcOrd="9" destOrd="0" presId="urn:microsoft.com/office/officeart/2005/8/layout/list1"/>
    <dgm:cxn modelId="{116F1E50-1D74-4D3F-AB43-E90CFD985F91}" type="presParOf" srcId="{31FF9343-5A0A-43E6-983E-26E9C28EFE03}" destId="{47468A77-0D32-4A24-B48D-217B0C1105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8F92E-49C7-4A3E-B1A4-4504476B6CE9}">
      <dsp:nvSpPr>
        <dsp:cNvPr id="0" name=""/>
        <dsp:cNvSpPr/>
      </dsp:nvSpPr>
      <dsp:spPr>
        <a:xfrm>
          <a:off x="3234259" y="-38361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Pancreatic β Cells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234259" y="-38361"/>
        <a:ext cx="1476024" cy="1476024"/>
      </dsp:txXfrm>
    </dsp:sp>
    <dsp:sp modelId="{132CB65E-7F17-455F-A9FB-7AA18F0AB279}">
      <dsp:nvSpPr>
        <dsp:cNvPr id="0" name=""/>
        <dsp:cNvSpPr/>
      </dsp:nvSpPr>
      <dsp:spPr>
        <a:xfrm rot="1542857">
          <a:off x="4764518" y="926581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542857">
        <a:off x="4764518" y="926581"/>
        <a:ext cx="392393" cy="498158"/>
      </dsp:txXfrm>
    </dsp:sp>
    <dsp:sp modelId="{A4C5E9B5-42BE-4C3E-A8A8-988E016806F2}">
      <dsp:nvSpPr>
        <dsp:cNvPr id="0" name=""/>
        <dsp:cNvSpPr/>
      </dsp:nvSpPr>
      <dsp:spPr>
        <a:xfrm>
          <a:off x="5231158" y="923294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Brown adipose tissue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231158" y="923294"/>
        <a:ext cx="1476024" cy="1476024"/>
      </dsp:txXfrm>
    </dsp:sp>
    <dsp:sp modelId="{D3716F4F-B951-40A0-AFD5-697ACD9C613C}">
      <dsp:nvSpPr>
        <dsp:cNvPr id="0" name=""/>
        <dsp:cNvSpPr/>
      </dsp:nvSpPr>
      <dsp:spPr>
        <a:xfrm rot="4628571">
          <a:off x="6017099" y="2481810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4628571">
        <a:off x="6017099" y="2481810"/>
        <a:ext cx="392393" cy="498158"/>
      </dsp:txXfrm>
    </dsp:sp>
    <dsp:sp modelId="{FF449816-BAE3-40C3-A1C0-0DBCE90758DD}">
      <dsp:nvSpPr>
        <dsp:cNvPr id="0" name=""/>
        <dsp:cNvSpPr/>
      </dsp:nvSpPr>
      <dsp:spPr>
        <a:xfrm>
          <a:off x="5724351" y="3084115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Signalling in the Heart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724351" y="3084115"/>
        <a:ext cx="1476024" cy="1476024"/>
      </dsp:txXfrm>
    </dsp:sp>
    <dsp:sp modelId="{D5486E04-E45F-4747-A0BB-742223B9C41C}">
      <dsp:nvSpPr>
        <dsp:cNvPr id="0" name=""/>
        <dsp:cNvSpPr/>
      </dsp:nvSpPr>
      <dsp:spPr>
        <a:xfrm rot="7714286">
          <a:off x="5656588" y="4381035"/>
          <a:ext cx="322854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>
            <a:solidFill>
              <a:schemeClr val="tx1"/>
            </a:solidFill>
          </a:endParaRPr>
        </a:p>
      </dsp:txBody>
      <dsp:txXfrm rot="7714286">
        <a:off x="5656588" y="4381035"/>
        <a:ext cx="322854" cy="498158"/>
      </dsp:txXfrm>
    </dsp:sp>
    <dsp:sp modelId="{10AF8B21-F0D4-4915-9C07-583D86563C1B}">
      <dsp:nvSpPr>
        <dsp:cNvPr id="0" name=""/>
        <dsp:cNvSpPr/>
      </dsp:nvSpPr>
      <dsp:spPr>
        <a:xfrm>
          <a:off x="4112261" y="4734877"/>
          <a:ext cx="1936411" cy="164018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tx1"/>
              </a:solidFill>
            </a:rPr>
            <a:t>Autophagy</a:t>
          </a:r>
          <a:r>
            <a:rPr lang="en-GB" sz="1400" b="1" kern="1200" dirty="0" smtClean="0">
              <a:solidFill>
                <a:schemeClr val="tx1"/>
              </a:solidFill>
            </a:rPr>
            <a:t> in </a:t>
          </a:r>
          <a:r>
            <a:rPr lang="en-GB" sz="1400" b="1" kern="1200" dirty="0" err="1" smtClean="0">
              <a:solidFill>
                <a:schemeClr val="tx1"/>
              </a:solidFill>
            </a:rPr>
            <a:t>cardiomyocytes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112261" y="4734877"/>
        <a:ext cx="1936411" cy="1640188"/>
      </dsp:txXfrm>
    </dsp:sp>
    <dsp:sp modelId="{35727452-DD5E-4401-B095-0799CF294E43}">
      <dsp:nvSpPr>
        <dsp:cNvPr id="0" name=""/>
        <dsp:cNvSpPr/>
      </dsp:nvSpPr>
      <dsp:spPr>
        <a:xfrm rot="10800000">
          <a:off x="3729632" y="5305892"/>
          <a:ext cx="270391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0800000">
        <a:off x="3729632" y="5305892"/>
        <a:ext cx="270391" cy="498158"/>
      </dsp:txXfrm>
    </dsp:sp>
    <dsp:sp modelId="{D79CB2CB-79F7-4196-B9D6-7BC88207E91B}">
      <dsp:nvSpPr>
        <dsp:cNvPr id="0" name=""/>
        <dsp:cNvSpPr/>
      </dsp:nvSpPr>
      <dsp:spPr>
        <a:xfrm>
          <a:off x="2126064" y="4816958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chemeClr val="tx1"/>
              </a:solidFill>
            </a:rPr>
            <a:t>Skeletal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muscle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autophagic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signaling</a:t>
          </a:r>
          <a:r>
            <a:rPr lang="es-ES" sz="1400" b="1" kern="1200" dirty="0" smtClean="0">
              <a:solidFill>
                <a:schemeClr val="tx1"/>
              </a:solidFill>
            </a:rPr>
            <a:t>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126064" y="4816958"/>
        <a:ext cx="1476024" cy="1476024"/>
      </dsp:txXfrm>
    </dsp:sp>
    <dsp:sp modelId="{6A5CC8AF-E445-4997-BA19-D43D7A3EB30B}">
      <dsp:nvSpPr>
        <dsp:cNvPr id="0" name=""/>
        <dsp:cNvSpPr/>
      </dsp:nvSpPr>
      <dsp:spPr>
        <a:xfrm rot="13885714">
          <a:off x="1983855" y="4448152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3885714">
        <a:off x="1983855" y="4448152"/>
        <a:ext cx="392393" cy="498158"/>
      </dsp:txXfrm>
    </dsp:sp>
    <dsp:sp modelId="{1BBEC7FE-DF6D-48A0-B0DF-7619F81AC8D2}">
      <dsp:nvSpPr>
        <dsp:cNvPr id="0" name=""/>
        <dsp:cNvSpPr/>
      </dsp:nvSpPr>
      <dsp:spPr>
        <a:xfrm>
          <a:off x="744167" y="3084115"/>
          <a:ext cx="1476024" cy="147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Others activities??</a:t>
          </a:r>
          <a:endParaRPr lang="es-ES" sz="1700" kern="1200" dirty="0"/>
        </a:p>
      </dsp:txBody>
      <dsp:txXfrm>
        <a:off x="744167" y="3084115"/>
        <a:ext cx="1476024" cy="1476024"/>
      </dsp:txXfrm>
    </dsp:sp>
    <dsp:sp modelId="{BB43B361-6D99-4519-9E8A-8537C902CFCA}">
      <dsp:nvSpPr>
        <dsp:cNvPr id="0" name=""/>
        <dsp:cNvSpPr/>
      </dsp:nvSpPr>
      <dsp:spPr>
        <a:xfrm rot="16971429">
          <a:off x="1530108" y="2503464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6971429">
        <a:off x="1530108" y="2503464"/>
        <a:ext cx="392393" cy="498158"/>
      </dsp:txXfrm>
    </dsp:sp>
    <dsp:sp modelId="{D1DB9617-3867-45B0-AECD-989AB412217A}">
      <dsp:nvSpPr>
        <dsp:cNvPr id="0" name=""/>
        <dsp:cNvSpPr/>
      </dsp:nvSpPr>
      <dsp:spPr>
        <a:xfrm>
          <a:off x="1237360" y="923294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T-cells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1237360" y="923294"/>
        <a:ext cx="1476024" cy="1476024"/>
      </dsp:txXfrm>
    </dsp:sp>
    <dsp:sp modelId="{1F45F485-FDAF-4FC3-AB9F-B4C3BE4897E7}">
      <dsp:nvSpPr>
        <dsp:cNvPr id="0" name=""/>
        <dsp:cNvSpPr/>
      </dsp:nvSpPr>
      <dsp:spPr>
        <a:xfrm rot="20057143">
          <a:off x="2767620" y="936218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20057143">
        <a:off x="2767620" y="936218"/>
        <a:ext cx="392393" cy="4981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8F92E-49C7-4A3E-B1A4-4504476B6CE9}">
      <dsp:nvSpPr>
        <dsp:cNvPr id="0" name=""/>
        <dsp:cNvSpPr/>
      </dsp:nvSpPr>
      <dsp:spPr>
        <a:xfrm>
          <a:off x="3234259" y="-38361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Pancreatic β Cells?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234259" y="-38361"/>
        <a:ext cx="1476024" cy="1476024"/>
      </dsp:txXfrm>
    </dsp:sp>
    <dsp:sp modelId="{132CB65E-7F17-455F-A9FB-7AA18F0AB279}">
      <dsp:nvSpPr>
        <dsp:cNvPr id="0" name=""/>
        <dsp:cNvSpPr/>
      </dsp:nvSpPr>
      <dsp:spPr>
        <a:xfrm rot="1542857">
          <a:off x="4764518" y="926581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542857">
        <a:off x="4764518" y="926581"/>
        <a:ext cx="392393" cy="498158"/>
      </dsp:txXfrm>
    </dsp:sp>
    <dsp:sp modelId="{A4C5E9B5-42BE-4C3E-A8A8-988E016806F2}">
      <dsp:nvSpPr>
        <dsp:cNvPr id="0" name=""/>
        <dsp:cNvSpPr/>
      </dsp:nvSpPr>
      <dsp:spPr>
        <a:xfrm>
          <a:off x="5231158" y="923294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tx1"/>
              </a:solidFill>
            </a:rPr>
            <a:t>Brown adipose tissue?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231158" y="923294"/>
        <a:ext cx="1476024" cy="1476024"/>
      </dsp:txXfrm>
    </dsp:sp>
    <dsp:sp modelId="{D3716F4F-B951-40A0-AFD5-697ACD9C613C}">
      <dsp:nvSpPr>
        <dsp:cNvPr id="0" name=""/>
        <dsp:cNvSpPr/>
      </dsp:nvSpPr>
      <dsp:spPr>
        <a:xfrm rot="4628571">
          <a:off x="6017099" y="2481810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4628571">
        <a:off x="6017099" y="2481810"/>
        <a:ext cx="392393" cy="498158"/>
      </dsp:txXfrm>
    </dsp:sp>
    <dsp:sp modelId="{FF449816-BAE3-40C3-A1C0-0DBCE90758DD}">
      <dsp:nvSpPr>
        <dsp:cNvPr id="0" name=""/>
        <dsp:cNvSpPr/>
      </dsp:nvSpPr>
      <dsp:spPr>
        <a:xfrm>
          <a:off x="5724351" y="3084115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Signalling in the Heart?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5724351" y="3084115"/>
        <a:ext cx="1476024" cy="1476024"/>
      </dsp:txXfrm>
    </dsp:sp>
    <dsp:sp modelId="{D5486E04-E45F-4747-A0BB-742223B9C41C}">
      <dsp:nvSpPr>
        <dsp:cNvPr id="0" name=""/>
        <dsp:cNvSpPr/>
      </dsp:nvSpPr>
      <dsp:spPr>
        <a:xfrm rot="7714286">
          <a:off x="5656588" y="4381035"/>
          <a:ext cx="322854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>
            <a:solidFill>
              <a:schemeClr val="tx1"/>
            </a:solidFill>
          </a:endParaRPr>
        </a:p>
      </dsp:txBody>
      <dsp:txXfrm rot="7714286">
        <a:off x="5656588" y="4381035"/>
        <a:ext cx="322854" cy="498158"/>
      </dsp:txXfrm>
    </dsp:sp>
    <dsp:sp modelId="{10AF8B21-F0D4-4915-9C07-583D86563C1B}">
      <dsp:nvSpPr>
        <dsp:cNvPr id="0" name=""/>
        <dsp:cNvSpPr/>
      </dsp:nvSpPr>
      <dsp:spPr>
        <a:xfrm>
          <a:off x="4112261" y="4734877"/>
          <a:ext cx="1936411" cy="164018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>
              <a:solidFill>
                <a:schemeClr val="tx1"/>
              </a:solidFill>
            </a:rPr>
            <a:t>Autophagy</a:t>
          </a:r>
          <a:r>
            <a:rPr lang="en-GB" sz="1400" b="1" kern="1200" dirty="0" smtClean="0">
              <a:solidFill>
                <a:schemeClr val="tx1"/>
              </a:solidFill>
            </a:rPr>
            <a:t> in </a:t>
          </a:r>
          <a:r>
            <a:rPr lang="en-GB" sz="1400" b="1" kern="1200" dirty="0" err="1" smtClean="0">
              <a:solidFill>
                <a:schemeClr val="tx1"/>
              </a:solidFill>
            </a:rPr>
            <a:t>cardiomyocytes</a:t>
          </a:r>
          <a:r>
            <a:rPr lang="en-GB" sz="1400" b="1" kern="1200" dirty="0" smtClean="0">
              <a:solidFill>
                <a:schemeClr val="tx1"/>
              </a:solidFill>
            </a:rPr>
            <a:t>?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112261" y="4734877"/>
        <a:ext cx="1936411" cy="1640188"/>
      </dsp:txXfrm>
    </dsp:sp>
    <dsp:sp modelId="{35727452-DD5E-4401-B095-0799CF294E43}">
      <dsp:nvSpPr>
        <dsp:cNvPr id="0" name=""/>
        <dsp:cNvSpPr/>
      </dsp:nvSpPr>
      <dsp:spPr>
        <a:xfrm rot="10800000">
          <a:off x="3729632" y="5305892"/>
          <a:ext cx="270391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0800000">
        <a:off x="3729632" y="5305892"/>
        <a:ext cx="270391" cy="498158"/>
      </dsp:txXfrm>
    </dsp:sp>
    <dsp:sp modelId="{D79CB2CB-79F7-4196-B9D6-7BC88207E91B}">
      <dsp:nvSpPr>
        <dsp:cNvPr id="0" name=""/>
        <dsp:cNvSpPr/>
      </dsp:nvSpPr>
      <dsp:spPr>
        <a:xfrm>
          <a:off x="2126064" y="4816958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chemeClr val="tx1"/>
              </a:solidFill>
            </a:rPr>
            <a:t>Skeletal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muscle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autophagic</a:t>
          </a:r>
          <a:r>
            <a:rPr lang="es-ES" sz="1400" b="1" kern="1200" dirty="0" smtClean="0">
              <a:solidFill>
                <a:schemeClr val="tx1"/>
              </a:solidFill>
            </a:rPr>
            <a:t> </a:t>
          </a:r>
          <a:r>
            <a:rPr lang="es-ES" sz="1400" b="1" kern="1200" dirty="0" err="1" smtClean="0">
              <a:solidFill>
                <a:schemeClr val="tx1"/>
              </a:solidFill>
            </a:rPr>
            <a:t>signaling</a:t>
          </a:r>
          <a:r>
            <a:rPr lang="es-ES" sz="1400" b="1" kern="1200" dirty="0" smtClean="0">
              <a:solidFill>
                <a:schemeClr val="tx1"/>
              </a:solidFill>
            </a:rPr>
            <a:t>?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126064" y="4816958"/>
        <a:ext cx="1476024" cy="1476024"/>
      </dsp:txXfrm>
    </dsp:sp>
    <dsp:sp modelId="{6A5CC8AF-E445-4997-BA19-D43D7A3EB30B}">
      <dsp:nvSpPr>
        <dsp:cNvPr id="0" name=""/>
        <dsp:cNvSpPr/>
      </dsp:nvSpPr>
      <dsp:spPr>
        <a:xfrm rot="13885714">
          <a:off x="1983855" y="4448152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>
            <a:solidFill>
              <a:schemeClr val="tx1"/>
            </a:solidFill>
          </a:endParaRPr>
        </a:p>
      </dsp:txBody>
      <dsp:txXfrm rot="13885714">
        <a:off x="1983855" y="4448152"/>
        <a:ext cx="392393" cy="498158"/>
      </dsp:txXfrm>
    </dsp:sp>
    <dsp:sp modelId="{1BBEC7FE-DF6D-48A0-B0DF-7619F81AC8D2}">
      <dsp:nvSpPr>
        <dsp:cNvPr id="0" name=""/>
        <dsp:cNvSpPr/>
      </dsp:nvSpPr>
      <dsp:spPr>
        <a:xfrm>
          <a:off x="744167" y="3084115"/>
          <a:ext cx="1476024" cy="147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Others activities??</a:t>
          </a:r>
          <a:endParaRPr lang="es-ES" sz="1700" kern="1200" dirty="0"/>
        </a:p>
      </dsp:txBody>
      <dsp:txXfrm>
        <a:off x="744167" y="3084115"/>
        <a:ext cx="1476024" cy="1476024"/>
      </dsp:txXfrm>
    </dsp:sp>
    <dsp:sp modelId="{BB43B361-6D99-4519-9E8A-8537C902CFCA}">
      <dsp:nvSpPr>
        <dsp:cNvPr id="0" name=""/>
        <dsp:cNvSpPr/>
      </dsp:nvSpPr>
      <dsp:spPr>
        <a:xfrm rot="16971429">
          <a:off x="1530108" y="2503464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6971429">
        <a:off x="1530108" y="2503464"/>
        <a:ext cx="392393" cy="498158"/>
      </dsp:txXfrm>
    </dsp:sp>
    <dsp:sp modelId="{D1DB9617-3867-45B0-AECD-989AB412217A}">
      <dsp:nvSpPr>
        <dsp:cNvPr id="0" name=""/>
        <dsp:cNvSpPr/>
      </dsp:nvSpPr>
      <dsp:spPr>
        <a:xfrm>
          <a:off x="1237360" y="923294"/>
          <a:ext cx="1476024" cy="147602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T-cells?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1237360" y="923294"/>
        <a:ext cx="1476024" cy="1476024"/>
      </dsp:txXfrm>
    </dsp:sp>
    <dsp:sp modelId="{1F45F485-FDAF-4FC3-AB9F-B4C3BE4897E7}">
      <dsp:nvSpPr>
        <dsp:cNvPr id="0" name=""/>
        <dsp:cNvSpPr/>
      </dsp:nvSpPr>
      <dsp:spPr>
        <a:xfrm rot="20057143">
          <a:off x="2767620" y="936218"/>
          <a:ext cx="392393" cy="498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20057143">
        <a:off x="2767620" y="936218"/>
        <a:ext cx="392393" cy="4981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E80A-3349-434F-AEA4-56E80D5E97F1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5CD06-54DC-438E-9EB8-822307B6E60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5" tIns="41028" rIns="82055" bIns="41028" anchor="ctr"/>
          <a:lstStyle/>
          <a:p>
            <a:endParaRPr lang="es-E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1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27" indent="-76927">
              <a:lnSpc>
                <a:spcPct val="93000"/>
              </a:lnSpc>
              <a:spcBef>
                <a:spcPct val="0"/>
              </a:spcBef>
              <a:buSzPct val="45000"/>
              <a:tabLst>
                <a:tab pos="649603" algn="l"/>
                <a:tab pos="1299207" algn="l"/>
                <a:tab pos="1948810" algn="l"/>
                <a:tab pos="2598413" algn="l"/>
                <a:tab pos="3248016" algn="l"/>
                <a:tab pos="3897620" algn="l"/>
                <a:tab pos="4547222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Schematic diagram depicts partial family trees from the animal kingdom and identifies key examples of species in which the genes encoding TPC1, TPC2, and TPC3 are absent or present. “&gt;” denotes possible presence of additional TPCs.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8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5" tIns="41028" rIns="82055" bIns="41028" anchor="ctr"/>
          <a:lstStyle/>
          <a:p>
            <a:endParaRPr lang="es-E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1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27" indent="-76927">
              <a:lnSpc>
                <a:spcPct val="93000"/>
              </a:lnSpc>
              <a:spcBef>
                <a:spcPct val="0"/>
              </a:spcBef>
              <a:buSzPct val="45000"/>
              <a:tabLst>
                <a:tab pos="649603" algn="l"/>
                <a:tab pos="1299207" algn="l"/>
                <a:tab pos="1948810" algn="l"/>
                <a:tab pos="2598413" algn="l"/>
                <a:tab pos="3248016" algn="l"/>
                <a:tab pos="3897620" algn="l"/>
                <a:tab pos="4547222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Schematic diagram depicts partial family trees from the animal kingdom and identifies key examples of species in which the genes encoding TPC1, TPC2, and TPC3 are absent or present. “&gt;” denotes possible presence of additional TPCs.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A5FAF-2604-4112-B928-CE09F326C6D7}" type="slidenum">
              <a:rPr lang="es-ES"/>
              <a:pPr/>
              <a:t>15</a:t>
            </a:fld>
            <a:endParaRPr lang="es-ES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b"/>
          <a:lstStyle/>
          <a:p>
            <a:pPr algn="r" defTabSz="914388"/>
            <a:fld id="{45AB79CF-A17C-4A4B-8B3B-928A549FAA16}" type="slidenum">
              <a:rPr lang="es-ES" sz="1200"/>
              <a:pPr algn="r" defTabSz="914388"/>
              <a:t>15</a:t>
            </a:fld>
            <a:endParaRPr lang="es-ES" sz="1200" dirty="0"/>
          </a:p>
        </p:txBody>
      </p:sp>
      <p:sp>
        <p:nvSpPr>
          <p:cNvPr id="9216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887" y="686474"/>
            <a:ext cx="4936227" cy="3428114"/>
          </a:xfrm>
          <a:ln/>
        </p:spPr>
      </p:sp>
      <p:sp>
        <p:nvSpPr>
          <p:cNvPr id="92164" name="2 Marcador de notas"/>
          <p:cNvSpPr>
            <a:spLocks noGrp="1"/>
          </p:cNvSpPr>
          <p:nvPr>
            <p:ph type="body" idx="1"/>
          </p:nvPr>
        </p:nvSpPr>
        <p:spPr/>
        <p:txBody>
          <a:bodyPr lIns="91419" tIns="45710" rIns="91419" bIns="45710"/>
          <a:lstStyle/>
          <a:p>
            <a:endParaRPr lang="en-US"/>
          </a:p>
        </p:txBody>
      </p:sp>
      <p:sp>
        <p:nvSpPr>
          <p:cNvPr id="92165" name="3 Marcador de número de diapositiva"/>
          <p:cNvSpPr txBox="1">
            <a:spLocks noGrp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4388"/>
            <a:fld id="{14A5E516-7896-40E6-832C-581B5D8FCFC9}" type="slidenum">
              <a:rPr lang="es-ES" sz="1200"/>
              <a:pPr algn="r" defTabSz="914388"/>
              <a:t>15</a:t>
            </a:fld>
            <a:endParaRPr lang="es-E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EDEF-8E3E-4519-8BAA-05B223DAABF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pPr/>
              <a:t>12/07/2016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42088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altLang="es-ES" sz="2400" b="1" dirty="0" smtClean="0">
                <a:solidFill>
                  <a:srgbClr val="990033"/>
                </a:solidFill>
              </a:rPr>
              <a:t> Generación de cerdos transgénicos que sirvan de </a:t>
            </a:r>
            <a:r>
              <a:rPr lang="es-ES" altLang="es-ES" sz="2400" b="1" dirty="0" err="1" smtClean="0">
                <a:solidFill>
                  <a:srgbClr val="990033"/>
                </a:solidFill>
              </a:rPr>
              <a:t>biomodelos</a:t>
            </a:r>
            <a:r>
              <a:rPr lang="es-ES" altLang="es-ES" sz="2400" b="1" dirty="0" smtClean="0">
                <a:solidFill>
                  <a:srgbClr val="990033"/>
                </a:solidFill>
              </a:rPr>
              <a:t> de enfermedad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ES" sz="2400" b="1" dirty="0" smtClean="0">
              <a:solidFill>
                <a:srgbClr val="990033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990033"/>
                </a:solidFill>
              </a:rPr>
              <a:t> 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Reproducción y transmisión de enfermedad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5656" y="26912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7. BIOTECNOLOGÍA. APLICACIONES SANITARIAS DE BIOCIENCIAS</a:t>
            </a:r>
            <a:endParaRPr lang="es-E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730961"/>
            <a:ext cx="575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1. TECNOLOGÍA Y PATOLOGÍA DE LA REPRODUCCIÓN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47664" y="1124744"/>
            <a:ext cx="748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cap="all" dirty="0" smtClean="0"/>
              <a:t>GI/IMIB/C072/2011. </a:t>
            </a:r>
            <a:r>
              <a:rPr lang="es-ES" sz="2000" b="1" dirty="0" smtClean="0"/>
              <a:t>Fisiología </a:t>
            </a:r>
            <a:r>
              <a:rPr lang="es-ES" sz="2000" b="1" dirty="0"/>
              <a:t>Reproductiva y Reproducción Asistida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Rectángulo"/>
          <p:cNvSpPr/>
          <p:nvPr/>
        </p:nvSpPr>
        <p:spPr>
          <a:xfrm>
            <a:off x="1331640" y="260648"/>
            <a:ext cx="4016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Pig TPC2 CRISPR targeting</a:t>
            </a:r>
          </a:p>
          <a:p>
            <a:endParaRPr lang="en-GB" sz="2800" b="1" dirty="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87624" y="90872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DNA extraction</a:t>
            </a:r>
          </a:p>
          <a:p>
            <a:pPr algn="ctr"/>
            <a:r>
              <a:rPr lang="en-GB" sz="2800" dirty="0" smtClean="0"/>
              <a:t>High-resolution melting analysis (HRMA)</a:t>
            </a:r>
          </a:p>
          <a:p>
            <a:pPr algn="ctr"/>
            <a:r>
              <a:rPr lang="en-GB" sz="2800" dirty="0" smtClean="0"/>
              <a:t>Sequencing</a:t>
            </a:r>
          </a:p>
          <a:p>
            <a:pPr algn="ctr"/>
            <a:endParaRPr lang="es-ES" sz="2800" dirty="0"/>
          </a:p>
        </p:txBody>
      </p:sp>
      <p:pic>
        <p:nvPicPr>
          <p:cNvPr id="4099" name="Picture 3" descr="DNA melting 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2442" y="2348881"/>
            <a:ext cx="5727909" cy="2016224"/>
          </a:xfrm>
          <a:prstGeom prst="rect">
            <a:avLst/>
          </a:prstGeom>
          <a:noFill/>
        </p:spPr>
      </p:pic>
      <p:pic>
        <p:nvPicPr>
          <p:cNvPr id="4101" name="Picture 5" descr="DNA melting scematic curv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6025797" cy="2060824"/>
          </a:xfrm>
          <a:prstGeom prst="rect">
            <a:avLst/>
          </a:prstGeom>
          <a:noFill/>
        </p:spPr>
      </p:pic>
      <p:pic>
        <p:nvPicPr>
          <p:cNvPr id="13314" name="Picture 2" descr="http://findicons.com/files/icons/9/farm/128/p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579438"/>
            <a:ext cx="1219200" cy="1219201"/>
          </a:xfrm>
          <a:prstGeom prst="rect">
            <a:avLst/>
          </a:prstGeom>
          <a:noFill/>
        </p:spPr>
      </p:pic>
      <p:pic>
        <p:nvPicPr>
          <p:cNvPr id="13316" name="Picture 4" descr="http://findicons.com/files/icons/9/farm/128/p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579438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1367644" y="473434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/>
              <a:t>Embryo</a:t>
            </a:r>
            <a:r>
              <a:rPr lang="es-ES" sz="3600" dirty="0" smtClean="0"/>
              <a:t> </a:t>
            </a:r>
            <a:r>
              <a:rPr lang="es-ES" sz="3600" dirty="0" err="1" smtClean="0"/>
              <a:t>recovery</a:t>
            </a:r>
            <a:endParaRPr lang="es-ES" sz="3600" dirty="0" smtClean="0"/>
          </a:p>
          <a:p>
            <a:pPr algn="ctr"/>
            <a:r>
              <a:rPr lang="es-ES" sz="3600" dirty="0" err="1" smtClean="0"/>
              <a:t>Embryo</a:t>
            </a:r>
            <a:r>
              <a:rPr lang="es-ES" sz="3600" dirty="0" smtClean="0"/>
              <a:t> </a:t>
            </a:r>
            <a:r>
              <a:rPr lang="es-ES" sz="3600" dirty="0" err="1" smtClean="0"/>
              <a:t>injection</a:t>
            </a:r>
            <a:endParaRPr lang="es-ES" sz="3600" dirty="0" smtClean="0"/>
          </a:p>
          <a:p>
            <a:pPr algn="ctr"/>
            <a:r>
              <a:rPr lang="es-ES" sz="3600" dirty="0" err="1" smtClean="0"/>
              <a:t>Embryo</a:t>
            </a:r>
            <a:r>
              <a:rPr lang="es-ES" sz="3600" dirty="0" smtClean="0"/>
              <a:t> </a:t>
            </a:r>
            <a:r>
              <a:rPr lang="es-ES" sz="3600" dirty="0" err="1" smtClean="0"/>
              <a:t>culture</a:t>
            </a:r>
            <a:r>
              <a:rPr lang="es-ES" sz="3600" dirty="0" smtClean="0"/>
              <a:t>/transfer</a:t>
            </a:r>
            <a:endParaRPr lang="es-ES" sz="3600" dirty="0"/>
          </a:p>
        </p:txBody>
      </p:sp>
      <p:pic>
        <p:nvPicPr>
          <p:cNvPr id="103427" name="Picture 3" descr="https://encrypted-tbn1.gstatic.com/images?q=tbn:ANd9GcQNDuCgWXhzLSPW1zvuaJTtpk3ojulARWTrDEf3Vw_8-Re99L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2656"/>
            <a:ext cx="1733550" cy="1733551"/>
          </a:xfrm>
          <a:prstGeom prst="rect">
            <a:avLst/>
          </a:prstGeom>
          <a:noFill/>
        </p:spPr>
      </p:pic>
      <p:pic>
        <p:nvPicPr>
          <p:cNvPr id="8" name="Picture 4" descr="http://www.obs-gyn.ox.ac.uk/@@secondary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7667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ogo Universidad de Murc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4175" y="3429000"/>
            <a:ext cx="3295650" cy="1000125"/>
          </a:xfrm>
          <a:prstGeom prst="rect">
            <a:avLst/>
          </a:prstGeom>
          <a:noFill/>
        </p:spPr>
      </p:pic>
      <p:pic>
        <p:nvPicPr>
          <p:cNvPr id="103429" name="Picture 5" descr="http://pnabio.com/products/image/RG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4615" y="188640"/>
            <a:ext cx="3319385" cy="2061568"/>
          </a:xfrm>
          <a:prstGeom prst="rect">
            <a:avLst/>
          </a:prstGeom>
          <a:noFill/>
        </p:spPr>
      </p:pic>
      <p:sp>
        <p:nvSpPr>
          <p:cNvPr id="12" name="11 Flecha abajo"/>
          <p:cNvSpPr/>
          <p:nvPr/>
        </p:nvSpPr>
        <p:spPr>
          <a:xfrm>
            <a:off x="4103948" y="2348880"/>
            <a:ext cx="93610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4" name="Picture 2" descr="Resultado de imagen de pig ai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095500" cy="2190750"/>
          </a:xfrm>
          <a:prstGeom prst="rect">
            <a:avLst/>
          </a:prstGeom>
          <a:noFill/>
        </p:spPr>
      </p:pic>
      <p:pic>
        <p:nvPicPr>
          <p:cNvPr id="44036" name="Picture 4" descr="http://files.vforum.vn/2014/T12/img/vforum.vn-141203-so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20688"/>
            <a:ext cx="3270064" cy="1512168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971600" y="23488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Oestrus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detection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sows</a:t>
            </a:r>
            <a:endParaRPr lang="es-ES" sz="2400" b="1" dirty="0"/>
          </a:p>
        </p:txBody>
      </p:sp>
      <p:sp>
        <p:nvSpPr>
          <p:cNvPr id="14" name="13 Flecha derecha"/>
          <p:cNvSpPr/>
          <p:nvPr/>
        </p:nvSpPr>
        <p:spPr>
          <a:xfrm>
            <a:off x="5148064" y="980728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23488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Artificial </a:t>
            </a:r>
            <a:r>
              <a:rPr lang="es-ES" sz="2400" b="1" dirty="0" err="1" smtClean="0"/>
              <a:t>insemination</a:t>
            </a:r>
            <a:endParaRPr lang="es-ES" sz="2400" b="1" dirty="0"/>
          </a:p>
        </p:txBody>
      </p:sp>
      <p:pic>
        <p:nvPicPr>
          <p:cNvPr id="44038" name="Picture 6" descr="Suini Pedane lavorazi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9184" y="3933056"/>
            <a:ext cx="2724559" cy="2088232"/>
          </a:xfrm>
          <a:prstGeom prst="rect">
            <a:avLst/>
          </a:prstGeom>
          <a:noFill/>
        </p:spPr>
      </p:pic>
      <p:sp>
        <p:nvSpPr>
          <p:cNvPr id="17" name="16 Flecha abajo"/>
          <p:cNvSpPr/>
          <p:nvPr/>
        </p:nvSpPr>
        <p:spPr>
          <a:xfrm>
            <a:off x="7164288" y="2924944"/>
            <a:ext cx="576064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5831632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Sow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slaughtering</a:t>
            </a:r>
            <a:endParaRPr lang="es-ES" sz="2400" b="1" dirty="0"/>
          </a:p>
        </p:txBody>
      </p:sp>
      <p:sp>
        <p:nvSpPr>
          <p:cNvPr id="19" name="18 Flecha derecha"/>
          <p:cNvSpPr/>
          <p:nvPr/>
        </p:nvSpPr>
        <p:spPr>
          <a:xfrm rot="10800000">
            <a:off x="4860032" y="4797152"/>
            <a:ext cx="792088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040" name="Picture 8" descr="http://www.ansc.purdue.edu/swine/porkpage/repro/physiol/reppaper/inf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328789"/>
            <a:ext cx="3627472" cy="3529211"/>
          </a:xfrm>
          <a:prstGeom prst="rect">
            <a:avLst/>
          </a:prstGeom>
          <a:noFill/>
        </p:spPr>
      </p:pic>
      <p:pic>
        <p:nvPicPr>
          <p:cNvPr id="21" name="Picture 23" descr="Jisap Ganados y piens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60648"/>
            <a:ext cx="2088232" cy="57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http://www.elpozo.com/img/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861048"/>
            <a:ext cx="1368152" cy="820892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4572000" y="5301208"/>
            <a:ext cx="1426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CARNICAS </a:t>
            </a:r>
          </a:p>
          <a:p>
            <a:pPr algn="ctr"/>
            <a:r>
              <a:rPr lang="es-ES" b="1" dirty="0" smtClean="0"/>
              <a:t>CIEZANAS SA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1187624" y="369172"/>
            <a:ext cx="4104456" cy="648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dirty="0" err="1" smtClean="0"/>
              <a:t>Oviductal</a:t>
            </a:r>
            <a:r>
              <a:rPr lang="es-ES" sz="2800" dirty="0" smtClean="0"/>
              <a:t> </a:t>
            </a:r>
            <a:r>
              <a:rPr lang="es-ES" sz="2800" dirty="0" err="1" smtClean="0"/>
              <a:t>flushing</a:t>
            </a: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Embryo</a:t>
            </a:r>
            <a:r>
              <a:rPr lang="es-ES" sz="2800" dirty="0" smtClean="0"/>
              <a:t> </a:t>
            </a:r>
            <a:r>
              <a:rPr lang="es-ES" sz="2800" dirty="0" err="1" smtClean="0"/>
              <a:t>selection</a:t>
            </a: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Embryo</a:t>
            </a:r>
            <a:r>
              <a:rPr lang="es-ES" sz="2800" dirty="0" smtClean="0"/>
              <a:t> </a:t>
            </a:r>
            <a:r>
              <a:rPr lang="es-ES" sz="2800" dirty="0" err="1" smtClean="0"/>
              <a:t>injection</a:t>
            </a: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Embryo</a:t>
            </a:r>
            <a:r>
              <a:rPr lang="es-ES" sz="2800" dirty="0" smtClean="0"/>
              <a:t> </a:t>
            </a:r>
            <a:r>
              <a:rPr lang="es-ES" sz="2800" dirty="0" err="1" smtClean="0"/>
              <a:t>culture</a:t>
            </a: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r>
              <a:rPr lang="es-ES" sz="2800" dirty="0" err="1" smtClean="0"/>
              <a:t>Embryo</a:t>
            </a:r>
            <a:r>
              <a:rPr lang="es-ES" sz="2800" dirty="0" smtClean="0"/>
              <a:t> </a:t>
            </a:r>
            <a:r>
              <a:rPr lang="es-ES" sz="2800" dirty="0" err="1" smtClean="0"/>
              <a:t>evaluation</a:t>
            </a: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rot="5400000">
            <a:off x="4850407" y="2808288"/>
            <a:ext cx="6651625" cy="1447800"/>
            <a:chOff x="864" y="2112"/>
            <a:chExt cx="4190" cy="912"/>
          </a:xfrm>
        </p:grpSpPr>
        <p:pic>
          <p:nvPicPr>
            <p:cNvPr id="9" name="Picture 13" descr="C:\zz\emb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2113"/>
              <a:ext cx="1428" cy="909"/>
            </a:xfrm>
            <a:prstGeom prst="rect">
              <a:avLst/>
            </a:prstGeom>
            <a:noFill/>
          </p:spPr>
        </p:pic>
        <p:pic>
          <p:nvPicPr>
            <p:cNvPr id="10" name="Picture 14" descr="C:\zz\emb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8" y="2115"/>
              <a:ext cx="1027" cy="906"/>
            </a:xfrm>
            <a:prstGeom prst="rect">
              <a:avLst/>
            </a:prstGeom>
            <a:noFill/>
          </p:spPr>
        </p:pic>
        <p:pic>
          <p:nvPicPr>
            <p:cNvPr id="11" name="Picture 15" descr="C:\zz\blast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2112"/>
              <a:ext cx="1022" cy="912"/>
            </a:xfrm>
            <a:prstGeom prst="rect">
              <a:avLst/>
            </a:prstGeom>
            <a:noFill/>
          </p:spPr>
        </p:pic>
      </p:grpSp>
      <p:pic>
        <p:nvPicPr>
          <p:cNvPr id="101378" name="Picture 2" descr="http://epmghispanic.media.lionheartdms.com/img/photos/2013/08/22/Fertilizacion_in_vitro_FIV_t750x550.jpg?626c74b6d570df44fd02ecca30244159e005ff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420888"/>
            <a:ext cx="3096344" cy="1617493"/>
          </a:xfrm>
          <a:prstGeom prst="rect">
            <a:avLst/>
          </a:prstGeom>
          <a:noFill/>
        </p:spPr>
      </p:pic>
      <p:pic>
        <p:nvPicPr>
          <p:cNvPr id="101380" name="Picture 4" descr="http://www.nirco.com/web/upload/productes/170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149080"/>
            <a:ext cx="3065536" cy="2708920"/>
          </a:xfrm>
          <a:prstGeom prst="rect">
            <a:avLst/>
          </a:prstGeom>
          <a:noFill/>
        </p:spPr>
      </p:pic>
      <p:pic>
        <p:nvPicPr>
          <p:cNvPr id="12" name="11 Imagen" descr="DSC_0949.JPG"/>
          <p:cNvPicPr>
            <a:picLocks noChangeAspect="1"/>
          </p:cNvPicPr>
          <p:nvPr/>
        </p:nvPicPr>
        <p:blipFill>
          <a:blip r:embed="rId8" cstate="print"/>
          <a:srcRect l="38188" r="14563" b="13284"/>
          <a:stretch>
            <a:fillRect/>
          </a:stretch>
        </p:blipFill>
        <p:spPr>
          <a:xfrm>
            <a:off x="5652120" y="188640"/>
            <a:ext cx="1688849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1547664" y="4766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sgRNA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injection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to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porcine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zygotes</a:t>
            </a:r>
            <a:endParaRPr lang="es-ES" sz="2400" b="1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971600" y="1412776"/>
          <a:ext cx="6696744" cy="308606"/>
        </p:xfrm>
        <a:graphic>
          <a:graphicData uri="http://schemas.openxmlformats.org/drawingml/2006/table">
            <a:tbl>
              <a:tblPr/>
              <a:tblGrid>
                <a:gridCol w="1798030"/>
                <a:gridCol w="4898714"/>
              </a:tblGrid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B050"/>
                          </a:solidFill>
                          <a:latin typeface="Helvetica"/>
                          <a:ea typeface="Calibri"/>
                          <a:cs typeface="Helvetica"/>
                        </a:rPr>
                        <a:t>JP_pTPC2_5</a:t>
                      </a:r>
                      <a:endParaRPr lang="es-ES" sz="20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B050"/>
                          </a:solidFill>
                          <a:latin typeface="Helvetica"/>
                          <a:ea typeface="Calibri"/>
                          <a:cs typeface="Helvetica"/>
                        </a:rPr>
                        <a:t>GGTGATTAATGGAGCGGTACTGG</a:t>
                      </a:r>
                      <a:endParaRPr lang="es-ES" sz="2000" b="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www.infoseguros.com.mx/imagenes/acier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764704"/>
            <a:ext cx="1584176" cy="158417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971600" y="378904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3 </a:t>
            </a:r>
            <a:r>
              <a:rPr lang="es-ES" sz="3200" dirty="0" err="1" smtClean="0"/>
              <a:t>batches</a:t>
            </a:r>
            <a:endParaRPr lang="es-ES" sz="3200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3131840" y="2276872"/>
          <a:ext cx="4992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1" descr="DSCN1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5858655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88024" y="3645024"/>
            <a:ext cx="4355976" cy="3212976"/>
            <a:chOff x="0" y="0"/>
            <a:chExt cx="5760" cy="4320"/>
          </a:xfrm>
        </p:grpSpPr>
        <p:pic>
          <p:nvPicPr>
            <p:cNvPr id="91142" name="Picture 2" descr="C:\Users\Fran\Desktop\Imagen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7" name="Oval 6"/>
            <p:cNvSpPr>
              <a:spLocks noChangeArrowheads="1"/>
            </p:cNvSpPr>
            <p:nvPr/>
          </p:nvSpPr>
          <p:spPr bwMode="auto">
            <a:xfrm>
              <a:off x="3107" y="2275"/>
              <a:ext cx="46" cy="4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148" name="Oval 8"/>
            <p:cNvSpPr>
              <a:spLocks noChangeArrowheads="1"/>
            </p:cNvSpPr>
            <p:nvPr/>
          </p:nvSpPr>
          <p:spPr bwMode="auto">
            <a:xfrm>
              <a:off x="2780" y="2396"/>
              <a:ext cx="46" cy="4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149" name="Oval 9"/>
            <p:cNvSpPr>
              <a:spLocks noChangeArrowheads="1"/>
            </p:cNvSpPr>
            <p:nvPr/>
          </p:nvSpPr>
          <p:spPr bwMode="auto">
            <a:xfrm>
              <a:off x="2477" y="2508"/>
              <a:ext cx="46" cy="4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150" name="Oval 10"/>
            <p:cNvSpPr>
              <a:spLocks noChangeArrowheads="1"/>
            </p:cNvSpPr>
            <p:nvPr/>
          </p:nvSpPr>
          <p:spPr bwMode="auto">
            <a:xfrm>
              <a:off x="2064" y="2704"/>
              <a:ext cx="46" cy="4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151" name="Oval 11"/>
            <p:cNvSpPr>
              <a:spLocks noChangeArrowheads="1"/>
            </p:cNvSpPr>
            <p:nvPr/>
          </p:nvSpPr>
          <p:spPr bwMode="auto">
            <a:xfrm>
              <a:off x="1961" y="2771"/>
              <a:ext cx="46" cy="4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7" name="Picture 6" descr="logo-escudo color v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17 CuadroTexto"/>
          <p:cNvSpPr txBox="1"/>
          <p:nvPr/>
        </p:nvSpPr>
        <p:spPr>
          <a:xfrm>
            <a:off x="899592" y="18864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Ready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embryo</a:t>
            </a:r>
            <a:r>
              <a:rPr lang="es-ES" sz="3200" dirty="0" smtClean="0"/>
              <a:t> transfer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/>
              <a:t>recipients</a:t>
            </a:r>
            <a:r>
              <a:rPr lang="es-ES" sz="3200" dirty="0" smtClean="0"/>
              <a:t>?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899592" y="47667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</a:t>
            </a:r>
            <a:r>
              <a:rPr lang="en-US" sz="2800" b="1" dirty="0" smtClean="0"/>
              <a:t>Legal and Ethical Issues of Genetic Engineering Pigs (Risk I) </a:t>
            </a:r>
            <a:endParaRPr lang="es-ES" sz="2800" b="1" dirty="0"/>
          </a:p>
        </p:txBody>
      </p:sp>
      <p:sp>
        <p:nvSpPr>
          <p:cNvPr id="8" name="7 Rectángulo"/>
          <p:cNvSpPr/>
          <p:nvPr/>
        </p:nvSpPr>
        <p:spPr>
          <a:xfrm>
            <a:off x="1115615" y="1484784"/>
            <a:ext cx="2574735" cy="66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Comisión Nacional de Bioseguridad (CNB)</a:t>
            </a:r>
            <a:endParaRPr lang="es-ES" b="1" dirty="0"/>
          </a:p>
        </p:txBody>
      </p:sp>
      <p:pic>
        <p:nvPicPr>
          <p:cNvPr id="3074" name="Picture 2" descr="Ministerio de Agricultura, Alimentación y Medio Ambient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84783"/>
            <a:ext cx="2919238" cy="613041"/>
          </a:xfrm>
          <a:prstGeom prst="rect">
            <a:avLst/>
          </a:prstGeom>
          <a:noFill/>
        </p:spPr>
      </p:pic>
      <p:pic>
        <p:nvPicPr>
          <p:cNvPr id="3076" name="Picture 4" descr="CARM.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702889" cy="72008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0" name="9 CuadroTexto"/>
          <p:cNvSpPr txBox="1"/>
          <p:nvPr/>
        </p:nvSpPr>
        <p:spPr>
          <a:xfrm>
            <a:off x="1223120" y="270892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</a:t>
            </a:r>
            <a:r>
              <a:rPr lang="en-US" sz="2800" b="1" dirty="0" smtClean="0"/>
              <a:t>Technical Issues to solve</a:t>
            </a:r>
            <a:endParaRPr lang="es-ES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15616" y="3429000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Best embryo injection conditions</a:t>
            </a:r>
          </a:p>
          <a:p>
            <a:endParaRPr lang="en-GB" sz="2400" i="1" dirty="0" smtClean="0"/>
          </a:p>
          <a:p>
            <a:r>
              <a:rPr lang="en-GB" sz="2400" i="1" dirty="0" smtClean="0"/>
              <a:t>In vivo vs. in vitro </a:t>
            </a:r>
            <a:r>
              <a:rPr lang="en-GB" sz="2400" dirty="0" smtClean="0"/>
              <a:t>produced embryos</a:t>
            </a:r>
          </a:p>
          <a:p>
            <a:endParaRPr lang="en-GB" sz="2400" dirty="0" smtClean="0"/>
          </a:p>
          <a:p>
            <a:r>
              <a:rPr lang="en-GB" sz="2400" dirty="0" smtClean="0"/>
              <a:t>Embryo culture before transferring?</a:t>
            </a:r>
          </a:p>
          <a:p>
            <a:endParaRPr lang="en-GB" sz="2400" dirty="0" smtClean="0"/>
          </a:p>
          <a:p>
            <a:r>
              <a:rPr lang="en-GB" sz="2400" dirty="0" smtClean="0"/>
              <a:t>Number of embryos to transfer?</a:t>
            </a: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15" name="Picture 4" descr="http://www.infoseguros.com.mx/imagenes/acier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7640" y="227687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CuadroTexto"/>
          <p:cNvSpPr txBox="1"/>
          <p:nvPr/>
        </p:nvSpPr>
        <p:spPr>
          <a:xfrm>
            <a:off x="899592" y="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Next steps</a:t>
            </a:r>
            <a:endParaRPr lang="es-ES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71600" y="548680"/>
            <a:ext cx="76328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/>
              <a:t> </a:t>
            </a:r>
            <a:r>
              <a:rPr lang="en-GB" sz="2800" dirty="0" smtClean="0"/>
              <a:t>Get piglets after embryo transfer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 Resulting offspring will be genotyped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 Phenotypic study KO vs. WT piglets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800" dirty="0" smtClean="0"/>
              <a:t> Heart function, metabolism and immune function</a:t>
            </a:r>
          </a:p>
        </p:txBody>
      </p:sp>
      <p:pic>
        <p:nvPicPr>
          <p:cNvPr id="93186" name="Picture 2" descr="http://thumbs.dreamstime.com/z/veterinarian-pig-cute-young-boy-treating-61054347.jpg"/>
          <p:cNvPicPr>
            <a:picLocks noChangeAspect="1" noChangeArrowheads="1"/>
          </p:cNvPicPr>
          <p:nvPr/>
        </p:nvPicPr>
        <p:blipFill>
          <a:blip r:embed="rId3" cstate="print"/>
          <a:srcRect b="6219"/>
          <a:stretch>
            <a:fillRect/>
          </a:stretch>
        </p:blipFill>
        <p:spPr bwMode="auto">
          <a:xfrm>
            <a:off x="4067944" y="3789040"/>
            <a:ext cx="2510518" cy="2520280"/>
          </a:xfrm>
          <a:prstGeom prst="rect">
            <a:avLst/>
          </a:prstGeom>
          <a:noFill/>
        </p:spPr>
      </p:pic>
      <p:pic>
        <p:nvPicPr>
          <p:cNvPr id="93188" name="Picture 4" descr="https://www.colourbox.com/preview/6978111-cute-cartoon-pig-growing-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2736305" cy="1785951"/>
          </a:xfrm>
          <a:prstGeom prst="rect">
            <a:avLst/>
          </a:prstGeom>
          <a:noFill/>
        </p:spPr>
      </p:pic>
      <p:sp>
        <p:nvSpPr>
          <p:cNvPr id="96258" name="AutoShape 2" descr="https://media0.giphy.com/media/5osY4iiv36fle/200_s.gif"/>
          <p:cNvSpPr>
            <a:spLocks noChangeAspect="1" noChangeArrowheads="1"/>
          </p:cNvSpPr>
          <p:nvPr/>
        </p:nvSpPr>
        <p:spPr bwMode="auto">
          <a:xfrm>
            <a:off x="155575" y="-914400"/>
            <a:ext cx="351472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6260" name="Picture 4" descr="http://rs1133.pbsrc.com/albums/m593/Auhauhauhdotcom/Gif/2921059ijntrvth42.gif%7Ec2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149080"/>
            <a:ext cx="2121024" cy="212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1259632" y="47667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 smtClean="0"/>
              <a:t>Ready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generation</a:t>
            </a:r>
            <a:r>
              <a:rPr lang="es-ES" sz="3200" dirty="0" smtClean="0"/>
              <a:t> of new PIG </a:t>
            </a:r>
            <a:r>
              <a:rPr lang="es-ES" sz="3200" dirty="0" err="1" smtClean="0"/>
              <a:t>models</a:t>
            </a:r>
            <a:r>
              <a:rPr lang="es-ES" sz="3200" dirty="0" smtClean="0"/>
              <a:t> of </a:t>
            </a:r>
            <a:r>
              <a:rPr lang="es-ES" sz="3200" dirty="0" err="1" smtClean="0"/>
              <a:t>interest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71600" y="177281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Specific mutations in TPC2 modelled on those recently identified in human patients with neurological defects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Other genes related to NAADP  and ARC (TPC1, CD38, CD157)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Calcium signalling and reproduction (</a:t>
            </a:r>
            <a:r>
              <a:rPr lang="en-GB" sz="2400" dirty="0" err="1" smtClean="0"/>
              <a:t>PLCzeta</a:t>
            </a:r>
            <a:r>
              <a:rPr lang="en-GB" sz="24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 Other genes of interest??</a:t>
            </a:r>
            <a:endParaRPr lang="en-GB" sz="2400" dirty="0"/>
          </a:p>
        </p:txBody>
      </p:sp>
      <p:pic>
        <p:nvPicPr>
          <p:cNvPr id="95234" name="Picture 2" descr="http://www.mayoclinic.org/%7E/media/kcms/gbs/patient%20consumer/images/2013/11/19/10/05/ds00549-your-genes-chromosomes-and-d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3048000" cy="2286001"/>
          </a:xfrm>
          <a:prstGeom prst="rect">
            <a:avLst/>
          </a:prstGeom>
          <a:noFill/>
        </p:spPr>
      </p:pic>
      <p:pic>
        <p:nvPicPr>
          <p:cNvPr id="95236" name="Picture 4" descr="http://stockfresh.com/files/a/artcreator/m/99/440205_stock-photo-super-p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642663"/>
            <a:ext cx="2232248" cy="221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10 CuadroTexto"/>
          <p:cNvSpPr txBox="1"/>
          <p:nvPr/>
        </p:nvSpPr>
        <p:spPr>
          <a:xfrm>
            <a:off x="827584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err="1" smtClean="0"/>
              <a:t>Ready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exploring</a:t>
            </a:r>
            <a:r>
              <a:rPr lang="es-ES" sz="3200" dirty="0" smtClean="0"/>
              <a:t>  </a:t>
            </a:r>
            <a:r>
              <a:rPr lang="es-ES" sz="3200" dirty="0" err="1" smtClean="0"/>
              <a:t>other</a:t>
            </a:r>
            <a:r>
              <a:rPr lang="es-ES" sz="3200" dirty="0" smtClean="0"/>
              <a:t> </a:t>
            </a:r>
            <a:r>
              <a:rPr lang="es-ES" sz="3200" dirty="0" err="1" smtClean="0"/>
              <a:t>methodologies</a:t>
            </a:r>
            <a:r>
              <a:rPr lang="es-ES" sz="3200" dirty="0" smtClean="0"/>
              <a:t> </a:t>
            </a:r>
            <a:r>
              <a:rPr lang="es-ES" sz="3200" dirty="0" err="1" smtClean="0"/>
              <a:t>or</a:t>
            </a:r>
            <a:r>
              <a:rPr lang="es-ES" sz="3200" dirty="0" smtClean="0"/>
              <a:t> </a:t>
            </a:r>
            <a:r>
              <a:rPr lang="es-ES" sz="3200" dirty="0" err="1" smtClean="0"/>
              <a:t>models</a:t>
            </a:r>
            <a:r>
              <a:rPr lang="es-ES" sz="3200" dirty="0" smtClean="0"/>
              <a:t> ? </a:t>
            </a:r>
            <a:r>
              <a:rPr lang="es-ES" sz="2000" dirty="0" smtClean="0"/>
              <a:t>KO, KI, </a:t>
            </a:r>
            <a:r>
              <a:rPr lang="es-ES" sz="2000" dirty="0" err="1" smtClean="0"/>
              <a:t>conditional</a:t>
            </a:r>
            <a:r>
              <a:rPr lang="es-ES" sz="2000" dirty="0" smtClean="0"/>
              <a:t> KO, KI, </a:t>
            </a:r>
            <a:r>
              <a:rPr lang="es-ES" sz="2000" dirty="0" err="1" smtClean="0"/>
              <a:t>etc</a:t>
            </a:r>
            <a:r>
              <a:rPr lang="es-ES" sz="2000" dirty="0" smtClean="0"/>
              <a:t>…</a:t>
            </a:r>
            <a:endParaRPr lang="es-ES" sz="3200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7560840" cy="50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6 CuadroTexto"/>
          <p:cNvSpPr txBox="1"/>
          <p:nvPr/>
        </p:nvSpPr>
        <p:spPr>
          <a:xfrm>
            <a:off x="1550237" y="2507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7. BIOTECNOLOGÍA. APLICACIONES SANITARIAS DE BIOCIENCIAS</a:t>
            </a:r>
            <a:endParaRPr lang="es-ES" sz="2000" b="1" dirty="0"/>
          </a:p>
        </p:txBody>
      </p:sp>
      <p:sp>
        <p:nvSpPr>
          <p:cNvPr id="12" name="7 CuadroTexto"/>
          <p:cNvSpPr txBox="1"/>
          <p:nvPr/>
        </p:nvSpPr>
        <p:spPr>
          <a:xfrm>
            <a:off x="1547664" y="710970"/>
            <a:ext cx="575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1. TECNOLOGÍA Y PATOLOGÍA DE LA REPRODUCCIÓN</a:t>
            </a:r>
            <a:endParaRPr lang="es-ES" sz="2000" b="1" dirty="0"/>
          </a:p>
        </p:txBody>
      </p:sp>
      <p:sp>
        <p:nvSpPr>
          <p:cNvPr id="13" name="8 CuadroTexto"/>
          <p:cNvSpPr txBox="1"/>
          <p:nvPr/>
        </p:nvSpPr>
        <p:spPr>
          <a:xfrm>
            <a:off x="1505590" y="1120426"/>
            <a:ext cx="748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cap="all" dirty="0" smtClean="0"/>
              <a:t>GI/IMIB/C072/2011. </a:t>
            </a:r>
            <a:r>
              <a:rPr lang="es-ES" sz="2000" b="1" dirty="0" smtClean="0"/>
              <a:t>Fisiología </a:t>
            </a:r>
            <a:r>
              <a:rPr lang="es-ES" sz="2000" b="1" dirty="0"/>
              <a:t>Reproductiva y Reproducción Asistida</a:t>
            </a:r>
          </a:p>
        </p:txBody>
      </p:sp>
      <p:grpSp>
        <p:nvGrpSpPr>
          <p:cNvPr id="7" name="16 Grupo"/>
          <p:cNvGrpSpPr>
            <a:grpSpLocks/>
          </p:cNvGrpSpPr>
          <p:nvPr/>
        </p:nvGrpSpPr>
        <p:grpSpPr bwMode="auto">
          <a:xfrm>
            <a:off x="4139952" y="2132856"/>
            <a:ext cx="1872208" cy="1247120"/>
            <a:chOff x="827584" y="3789040"/>
            <a:chExt cx="2857500" cy="2350740"/>
          </a:xfrm>
        </p:grpSpPr>
        <p:pic>
          <p:nvPicPr>
            <p:cNvPr id="8" name="Picture 6" descr="The Royal Society cres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3789040"/>
              <a:ext cx="19050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The Royal Societ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5949280"/>
              <a:ext cx="2857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www.obs-gyn.ox.ac.uk/@@secondary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16832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27584" y="3429000"/>
            <a:ext cx="734481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Generation of knockout pigs with loss of TPC2 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endolysomal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calcium channel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Royal Society. International Exchanges Scheme 2014/R1 Ref: IE140324.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UK Scientist: Dr. John Parrington. University of Oxford. UK.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Overseas Scientist: Dr Joaquin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Gadea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University of Murcia. Spain.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Award Value: £11.960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Start Date: 31/03/2015 End Date: 30/03/2017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Logo Universidad de Murc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76872"/>
            <a:ext cx="3295650" cy="100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470142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1187624" y="36917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755576" y="0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Conditional mutation</a:t>
            </a:r>
          </a:p>
          <a:p>
            <a:r>
              <a:rPr lang="en-GB" b="1" dirty="0" smtClean="0"/>
              <a:t>System </a:t>
            </a:r>
            <a:r>
              <a:rPr lang="en-GB" b="1" dirty="0" err="1" smtClean="0"/>
              <a:t>Cre</a:t>
            </a:r>
            <a:r>
              <a:rPr lang="en-GB" b="1" dirty="0" smtClean="0"/>
              <a:t> </a:t>
            </a:r>
            <a:r>
              <a:rPr lang="en-GB" b="1" dirty="0" err="1" smtClean="0"/>
              <a:t>recombinase</a:t>
            </a:r>
            <a:r>
              <a:rPr lang="en-GB" b="1" dirty="0" smtClean="0"/>
              <a:t> -  </a:t>
            </a:r>
            <a:r>
              <a:rPr lang="en-GB" b="1" dirty="0" err="1" smtClean="0"/>
              <a:t>Floxed</a:t>
            </a:r>
            <a:r>
              <a:rPr lang="en-GB" b="1" dirty="0" smtClean="0"/>
              <a:t> alleles (</a:t>
            </a:r>
            <a:r>
              <a:rPr lang="en-GB" b="1" dirty="0" err="1" smtClean="0"/>
              <a:t>LoxP</a:t>
            </a:r>
            <a:r>
              <a:rPr lang="en-GB" b="1" dirty="0" smtClean="0"/>
              <a:t>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115616" y="764704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By crossing </a:t>
            </a:r>
            <a:r>
              <a:rPr lang="en-GB" sz="2000" dirty="0" err="1" smtClean="0"/>
              <a:t>floxed</a:t>
            </a:r>
            <a:r>
              <a:rPr lang="en-GB" sz="2000" dirty="0" smtClean="0"/>
              <a:t> strains with those expressing </a:t>
            </a:r>
            <a:r>
              <a:rPr lang="en-GB" sz="2000" dirty="0" err="1" smtClean="0"/>
              <a:t>Cre</a:t>
            </a:r>
            <a:r>
              <a:rPr lang="en-GB" sz="2000" dirty="0" smtClean="0"/>
              <a:t> from a specific promoter, we will create cell-type specific Kos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123728" y="50131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Smedley</a:t>
            </a:r>
            <a:r>
              <a:rPr lang="en-GB" dirty="0" smtClean="0"/>
              <a:t> et al, 2011</a:t>
            </a:r>
            <a:endParaRPr lang="en-GB" dirty="0"/>
          </a:p>
        </p:txBody>
      </p:sp>
      <p:pic>
        <p:nvPicPr>
          <p:cNvPr id="93186" name="Picture 2" descr="tissue specific excision, cre l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00808"/>
            <a:ext cx="381000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CuadroTexto"/>
          <p:cNvSpPr txBox="1"/>
          <p:nvPr/>
        </p:nvSpPr>
        <p:spPr>
          <a:xfrm>
            <a:off x="1187624" y="36917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800" dirty="0" smtClean="0"/>
          </a:p>
          <a:p>
            <a:pPr>
              <a:lnSpc>
                <a:spcPct val="150000"/>
              </a:lnSpc>
            </a:pPr>
            <a:endParaRPr lang="es-ES" sz="2800" dirty="0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r="35111" b="73333"/>
          <a:stretch>
            <a:fillRect/>
          </a:stretch>
        </p:blipFill>
        <p:spPr bwMode="auto">
          <a:xfrm>
            <a:off x="755576" y="1196752"/>
            <a:ext cx="76220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55576" y="0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Conditional Kos</a:t>
            </a:r>
          </a:p>
          <a:p>
            <a:r>
              <a:rPr lang="en-GB" b="1" dirty="0" smtClean="0"/>
              <a:t>System </a:t>
            </a:r>
            <a:r>
              <a:rPr lang="en-GB" b="1" dirty="0" err="1" smtClean="0"/>
              <a:t>Cre</a:t>
            </a:r>
            <a:r>
              <a:rPr lang="en-GB" b="1" dirty="0" smtClean="0"/>
              <a:t> </a:t>
            </a:r>
            <a:r>
              <a:rPr lang="en-GB" b="1" dirty="0" err="1" smtClean="0"/>
              <a:t>recombinase</a:t>
            </a:r>
            <a:r>
              <a:rPr lang="en-GB" b="1" dirty="0" smtClean="0"/>
              <a:t> -  </a:t>
            </a:r>
            <a:r>
              <a:rPr lang="en-GB" b="1" dirty="0" err="1" smtClean="0"/>
              <a:t>Floxed</a:t>
            </a:r>
            <a:r>
              <a:rPr lang="en-GB" b="1" dirty="0" smtClean="0"/>
              <a:t> alleles (</a:t>
            </a:r>
            <a:r>
              <a:rPr lang="en-GB" b="1" dirty="0" err="1" smtClean="0"/>
              <a:t>IoxP</a:t>
            </a:r>
            <a:r>
              <a:rPr lang="en-GB" b="1" dirty="0" smtClean="0"/>
              <a:t>)</a:t>
            </a:r>
          </a:p>
          <a:p>
            <a:r>
              <a:rPr lang="en-GB" dirty="0" smtClean="0"/>
              <a:t>By inducted mutation. Injection of Adenovirus </a:t>
            </a:r>
            <a:r>
              <a:rPr lang="en-GB" dirty="0" err="1" smtClean="0"/>
              <a:t>Cre</a:t>
            </a:r>
            <a:r>
              <a:rPr lang="en-GB" dirty="0" smtClean="0"/>
              <a:t>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156176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Schook</a:t>
            </a:r>
            <a:r>
              <a:rPr lang="en-GB" dirty="0" smtClean="0"/>
              <a:t> et al. 2016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9614" t="63768"/>
          <a:stretch>
            <a:fillRect/>
          </a:stretch>
        </p:blipFill>
        <p:spPr bwMode="auto">
          <a:xfrm>
            <a:off x="1043102" y="3212976"/>
            <a:ext cx="810089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abajo"/>
          <p:cNvSpPr/>
          <p:nvPr/>
        </p:nvSpPr>
        <p:spPr>
          <a:xfrm>
            <a:off x="2123728" y="980728"/>
            <a:ext cx="216024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 Flecha abajo"/>
          <p:cNvSpPr/>
          <p:nvPr/>
        </p:nvSpPr>
        <p:spPr>
          <a:xfrm>
            <a:off x="3059832" y="980728"/>
            <a:ext cx="216024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19672" y="332656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Ca</a:t>
            </a:r>
            <a:r>
              <a:rPr lang="es-ES" sz="3200" baseline="30000" dirty="0" smtClean="0"/>
              <a:t>++</a:t>
            </a:r>
            <a:r>
              <a:rPr lang="es-ES" sz="3200" dirty="0" smtClean="0"/>
              <a:t> </a:t>
            </a:r>
            <a:r>
              <a:rPr lang="es-ES" sz="3200" dirty="0" err="1" smtClean="0"/>
              <a:t>mobilising</a:t>
            </a:r>
            <a:r>
              <a:rPr lang="es-ES" sz="3200" dirty="0" smtClean="0"/>
              <a:t> </a:t>
            </a:r>
            <a:r>
              <a:rPr lang="es-ES" sz="3200" dirty="0" err="1" smtClean="0"/>
              <a:t>second</a:t>
            </a:r>
            <a:r>
              <a:rPr lang="es-ES" sz="3200" dirty="0" smtClean="0"/>
              <a:t> </a:t>
            </a:r>
            <a:r>
              <a:rPr lang="es-ES" sz="3200" dirty="0" err="1" smtClean="0"/>
              <a:t>messengers</a:t>
            </a:r>
            <a:endParaRPr lang="es-ES" sz="32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899592" y="1628800"/>
            <a:ext cx="360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err="1" smtClean="0"/>
              <a:t>Inositol</a:t>
            </a:r>
            <a:r>
              <a:rPr lang="es-ES" sz="2800" dirty="0" smtClean="0"/>
              <a:t> 1,4,5-trisphosphate (IP3)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 </a:t>
            </a:r>
            <a:r>
              <a:rPr lang="es-ES" sz="2800" dirty="0" err="1" smtClean="0"/>
              <a:t>cyclic</a:t>
            </a:r>
            <a:r>
              <a:rPr lang="es-ES" sz="2800" dirty="0" smtClean="0"/>
              <a:t> ADP-</a:t>
            </a:r>
            <a:r>
              <a:rPr lang="es-ES" sz="2800" dirty="0" err="1" smtClean="0"/>
              <a:t>ribose</a:t>
            </a:r>
            <a:r>
              <a:rPr lang="es-E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cADPR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NAADP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38986"/>
            <a:ext cx="4608512" cy="54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8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4391472" y="648866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Morgan &amp; </a:t>
            </a:r>
            <a:r>
              <a:rPr lang="es-ES" dirty="0" err="1" smtClean="0"/>
              <a:t>Galione</a:t>
            </a:r>
            <a:r>
              <a:rPr lang="es-ES" dirty="0" smtClean="0"/>
              <a:t>, </a:t>
            </a:r>
            <a:r>
              <a:rPr lang="es-ES" dirty="0" err="1" smtClean="0"/>
              <a:t>BioEssays</a:t>
            </a:r>
            <a:r>
              <a:rPr lang="es-ES" dirty="0" smtClean="0"/>
              <a:t> 2014</a:t>
            </a:r>
            <a:endParaRPr lang="es-ES" dirty="0"/>
          </a:p>
        </p:txBody>
      </p:sp>
      <p:pic>
        <p:nvPicPr>
          <p:cNvPr id="118786" name="Picture 2" descr="http://www.pharm.ox.ac.uk/research/john-parrington/image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2727574" cy="18002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971600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Dr. John Parrington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9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5 Diagrama"/>
          <p:cNvGraphicFramePr/>
          <p:nvPr/>
        </p:nvGraphicFramePr>
        <p:xfrm>
          <a:off x="971600" y="260648"/>
          <a:ext cx="79445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5538" name="Picture 2" descr="http://findicons.com/files/icons/2484/hathix_cartoon_animals/298/tan_mou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276872"/>
            <a:ext cx="2043655" cy="201622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355976" y="4437112"/>
            <a:ext cx="13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TPC KO </a:t>
            </a:r>
            <a:r>
              <a:rPr lang="es-ES" b="1" dirty="0" err="1" smtClean="0"/>
              <a:t>Mice</a:t>
            </a:r>
            <a:endParaRPr lang="es-E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6 Rectángulo"/>
          <p:cNvSpPr/>
          <p:nvPr/>
        </p:nvSpPr>
        <p:spPr>
          <a:xfrm>
            <a:off x="1115616" y="40466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Generation of knockout pigs with loss of TPC2</a:t>
            </a:r>
            <a:endParaRPr lang="es-ES" sz="3200" dirty="0"/>
          </a:p>
        </p:txBody>
      </p:sp>
      <p:pic>
        <p:nvPicPr>
          <p:cNvPr id="69634" name="Picture 2" descr="Fragment Analyzer used in CRISPR/Cas9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7231826" cy="444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9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" name="5 Diagrama"/>
          <p:cNvGraphicFramePr/>
          <p:nvPr/>
        </p:nvGraphicFramePr>
        <p:xfrm>
          <a:off x="971600" y="260648"/>
          <a:ext cx="79445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4355976" y="4437112"/>
            <a:ext cx="12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 smtClean="0"/>
              <a:t>TPC KO </a:t>
            </a:r>
            <a:r>
              <a:rPr lang="es-ES" b="1" dirty="0" err="1" smtClean="0"/>
              <a:t>Pig</a:t>
            </a:r>
            <a:endParaRPr lang="es-ES" b="1" dirty="0"/>
          </a:p>
        </p:txBody>
      </p:sp>
      <p:pic>
        <p:nvPicPr>
          <p:cNvPr id="3074" name="Picture 2" descr="http://findicons.com/files/icons/9/farm/128/p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2636912"/>
            <a:ext cx="1512168" cy="15121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256490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ARREDOUANI et al.  NAADP and </a:t>
            </a:r>
            <a:r>
              <a:rPr lang="es-ES" sz="2400" b="1" dirty="0" err="1" smtClean="0"/>
              <a:t>endolysosomal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two-pore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channels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modulate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membrane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excitability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stimulus-secretion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coupling</a:t>
            </a:r>
            <a:r>
              <a:rPr lang="es-ES" sz="2400" b="1" dirty="0" smtClean="0"/>
              <a:t> in mouse </a:t>
            </a:r>
            <a:r>
              <a:rPr lang="es-ES" sz="2400" b="1" dirty="0" err="1" smtClean="0"/>
              <a:t>pancreatic</a:t>
            </a:r>
            <a:r>
              <a:rPr lang="es-ES" sz="2400" b="1" dirty="0" smtClean="0"/>
              <a:t> </a:t>
            </a:r>
            <a:r>
              <a:rPr lang="el-GR" sz="2400" b="1" dirty="0" smtClean="0"/>
              <a:t>β </a:t>
            </a:r>
            <a:r>
              <a:rPr lang="es-ES" sz="2400" b="1" dirty="0" err="1" smtClean="0"/>
              <a:t>cells</a:t>
            </a:r>
            <a:r>
              <a:rPr lang="es-ES" sz="2400" b="1" dirty="0" smtClean="0"/>
              <a:t>. J </a:t>
            </a:r>
            <a:r>
              <a:rPr lang="es-ES" sz="2400" b="1" dirty="0" err="1" smtClean="0"/>
              <a:t>Biol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Chem</a:t>
            </a:r>
            <a:r>
              <a:rPr lang="es-ES" sz="2400" b="1" dirty="0" smtClean="0"/>
              <a:t> 2015; 290:21376-21392.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GÓMEZ-MARTÍN et al. </a:t>
            </a:r>
            <a:r>
              <a:rPr lang="es-ES" sz="2400" b="1" dirty="0" err="1" smtClean="0"/>
              <a:t>Survival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capacity</a:t>
            </a:r>
            <a:r>
              <a:rPr lang="es-ES" sz="2400" b="1" dirty="0" smtClean="0"/>
              <a:t> of </a:t>
            </a:r>
            <a:r>
              <a:rPr lang="es-ES" sz="2400" b="1" dirty="0" err="1" smtClean="0"/>
              <a:t>Mycoplasma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agalactiae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Mycoplasma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mycoides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subsp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capri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diluted</a:t>
            </a:r>
            <a:r>
              <a:rPr lang="es-ES" sz="2400" b="1" dirty="0" smtClean="0"/>
              <a:t> semen of </a:t>
            </a:r>
            <a:r>
              <a:rPr lang="es-ES" sz="2400" b="1" dirty="0" err="1" smtClean="0"/>
              <a:t>goat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bucks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their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effects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sperm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quality</a:t>
            </a:r>
            <a:r>
              <a:rPr lang="es-ES" sz="2400" b="1" dirty="0" smtClean="0"/>
              <a:t>. </a:t>
            </a:r>
            <a:r>
              <a:rPr lang="es-ES" sz="2400" b="1" dirty="0" err="1" smtClean="0"/>
              <a:t>Theriogenology</a:t>
            </a:r>
            <a:r>
              <a:rPr lang="es-ES" sz="2400" b="1" dirty="0" smtClean="0"/>
              <a:t>. 2015. 83. 919-919. </a:t>
            </a:r>
            <a:r>
              <a:rPr lang="es-ES" sz="2400" b="1" dirty="0" err="1" smtClean="0"/>
              <a:t>doi</a:t>
            </a:r>
            <a:r>
              <a:rPr lang="es-ES" sz="2400" b="1" dirty="0" smtClean="0"/>
              <a:t>: 10.1016/j.theriogenology.2014.11.029. </a:t>
            </a:r>
            <a:endParaRPr lang="es-ES" sz="2400" b="1" dirty="0"/>
          </a:p>
        </p:txBody>
      </p:sp>
      <p:sp>
        <p:nvSpPr>
          <p:cNvPr id="14" name="6 CuadroTexto"/>
          <p:cNvSpPr txBox="1"/>
          <p:nvPr/>
        </p:nvSpPr>
        <p:spPr>
          <a:xfrm>
            <a:off x="1550237" y="25078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7. BIOTECNOLOGÍA. APLICACIONES SANITARIAS DE BIOCIENCIAS</a:t>
            </a:r>
            <a:endParaRPr lang="es-ES" sz="2000" b="1" dirty="0"/>
          </a:p>
        </p:txBody>
      </p:sp>
      <p:sp>
        <p:nvSpPr>
          <p:cNvPr id="15" name="7 CuadroTexto"/>
          <p:cNvSpPr txBox="1"/>
          <p:nvPr/>
        </p:nvSpPr>
        <p:spPr>
          <a:xfrm>
            <a:off x="1547664" y="710970"/>
            <a:ext cx="575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1. TECNOLOGÍA Y PATOLOGÍA DE LA REPRODUCCIÓN</a:t>
            </a:r>
            <a:endParaRPr lang="es-ES" sz="2000" b="1" dirty="0"/>
          </a:p>
        </p:txBody>
      </p:sp>
      <p:sp>
        <p:nvSpPr>
          <p:cNvPr id="16" name="8 CuadroTexto"/>
          <p:cNvSpPr txBox="1"/>
          <p:nvPr/>
        </p:nvSpPr>
        <p:spPr>
          <a:xfrm>
            <a:off x="1505590" y="1120426"/>
            <a:ext cx="7485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cap="all" dirty="0" smtClean="0"/>
              <a:t>GI/IMIB/C072/2011. </a:t>
            </a:r>
            <a:r>
              <a:rPr lang="es-ES" sz="2000" b="1" dirty="0" smtClean="0"/>
              <a:t>Fisiología </a:t>
            </a:r>
            <a:r>
              <a:rPr lang="es-ES" sz="2000" b="1" dirty="0"/>
              <a:t>Reproductiva y Reproducción Asistida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user.cnb.csic.es/~montoliu/CRISPR/crispr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4320480" cy="3982043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Rectángulo"/>
          <p:cNvSpPr/>
          <p:nvPr/>
        </p:nvSpPr>
        <p:spPr>
          <a:xfrm>
            <a:off x="1259632" y="548680"/>
            <a:ext cx="4016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Pig TPC2 CRISPR targeting</a:t>
            </a:r>
          </a:p>
          <a:p>
            <a:r>
              <a:rPr lang="en-GB" sz="2800" b="1" dirty="0" smtClean="0"/>
              <a:t>Design of guides</a:t>
            </a:r>
            <a:endParaRPr lang="es-ES" sz="2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043608" y="1700808"/>
          <a:ext cx="5976664" cy="2160242"/>
        </p:xfrm>
        <a:graphic>
          <a:graphicData uri="http://schemas.openxmlformats.org/drawingml/2006/table">
            <a:tbl>
              <a:tblPr/>
              <a:tblGrid>
                <a:gridCol w="1604693"/>
                <a:gridCol w="4371971"/>
              </a:tblGrid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Helvetica"/>
                          <a:ea typeface="Calibri"/>
                          <a:cs typeface="Helvetica"/>
                        </a:rPr>
                        <a:t>JP_pTPC2_1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Helvetica"/>
                          <a:ea typeface="Calibri"/>
                          <a:cs typeface="Helvetica"/>
                        </a:rPr>
                        <a:t>ACGCCGGGTGTAGCCGCCTGCGG</a:t>
                      </a:r>
                      <a:endParaRPr lang="es-ES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Helvetica"/>
                          <a:ea typeface="Calibri"/>
                          <a:cs typeface="Helvetica"/>
                        </a:rPr>
                        <a:t>JP_pTPC2_2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Helvetica"/>
                          <a:ea typeface="Calibri"/>
                          <a:cs typeface="Helvetica"/>
                        </a:rPr>
                        <a:t>CTACACCCGGCGTGCAGTAGCGG</a:t>
                      </a:r>
                      <a:endParaRPr lang="es-ES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latin typeface="Helvetica"/>
                          <a:ea typeface="Calibri"/>
                          <a:cs typeface="Helvetica"/>
                        </a:rPr>
                        <a:t>JP_pTPC2_3</a:t>
                      </a:r>
                      <a:endParaRPr lang="es-ES" sz="1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latin typeface="Helvetica"/>
                          <a:ea typeface="Calibri"/>
                          <a:cs typeface="Helvetica"/>
                        </a:rPr>
                        <a:t>CCTGGATGGCGTCTTCGATGAGG</a:t>
                      </a:r>
                      <a:endParaRPr lang="es-ES" sz="1400" dirty="0">
                        <a:solidFill>
                          <a:srgbClr val="00B05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latin typeface="Helvetica"/>
                          <a:ea typeface="Calibri"/>
                          <a:cs typeface="Helvetica"/>
                        </a:rPr>
                        <a:t>JP_pTPC2_4</a:t>
                      </a:r>
                      <a:endParaRPr lang="es-ES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Helvetica"/>
                          <a:ea typeface="Calibri"/>
                          <a:cs typeface="Helvetica"/>
                        </a:rPr>
                        <a:t>CCTCATCGAAGACGCCATCCAGG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Helvetica"/>
                        </a:rPr>
                        <a:t>JP_pTPC2_5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Helvetica"/>
                          <a:ea typeface="Calibri"/>
                          <a:cs typeface="Helvetica"/>
                        </a:rPr>
                        <a:t>GGTGATTAATGGAGCGGTACTGG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Helvetica"/>
                          <a:ea typeface="Calibri"/>
                          <a:cs typeface="Helvetica"/>
                        </a:rPr>
                        <a:t>JP_pTPC2_6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Helvetica"/>
                          <a:ea typeface="Calibri"/>
                          <a:cs typeface="Helvetica"/>
                        </a:rPr>
                        <a:t>TTAATCACCGCATGGACGCCCGG</a:t>
                      </a:r>
                      <a:endParaRPr lang="es-ES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latin typeface="Helvetica"/>
                        <a:ea typeface="Calibri"/>
                        <a:cs typeface="Helvetica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path.ox.ac.uk/sites/www-a.path.ox.ac.uk/files/styles/research_group_person_style/public/andrew%20george%20head%20of%20geo%20facility%20%282%29.jpg?itok=BNdHEC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1714500" cy="2428875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03848" y="6093296"/>
            <a:ext cx="200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Dr. Andrew </a:t>
            </a:r>
            <a:r>
              <a:rPr lang="es-ES" b="1" dirty="0" err="1" smtClean="0"/>
              <a:t>Bassett</a:t>
            </a:r>
            <a:endParaRPr lang="es-ES" b="1" dirty="0"/>
          </a:p>
        </p:txBody>
      </p:sp>
      <p:sp>
        <p:nvSpPr>
          <p:cNvPr id="13" name="12 Rectángulo"/>
          <p:cNvSpPr/>
          <p:nvPr/>
        </p:nvSpPr>
        <p:spPr>
          <a:xfrm>
            <a:off x="3131840" y="6488668"/>
            <a:ext cx="349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Genome</a:t>
            </a:r>
            <a:r>
              <a:rPr lang="es-ES" b="1" dirty="0" smtClean="0"/>
              <a:t> </a:t>
            </a:r>
            <a:r>
              <a:rPr lang="es-ES" b="1" dirty="0" err="1" smtClean="0"/>
              <a:t>Engineering</a:t>
            </a:r>
            <a:r>
              <a:rPr lang="es-ES" b="1" dirty="0" smtClean="0"/>
              <a:t> Oxford (GEO)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758825" cy="6858000"/>
            <a:chOff x="0" y="0"/>
            <a:chExt cx="478" cy="432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1797"/>
              <a:ext cx="478" cy="2523"/>
            </a:xfrm>
            <a:prstGeom prst="rect">
              <a:avLst/>
            </a:prstGeom>
            <a:solidFill>
              <a:srgbClr val="B100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6" name="Picture 6" descr="logo-escudo color v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78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9 Rectángulo"/>
          <p:cNvSpPr/>
          <p:nvPr/>
        </p:nvSpPr>
        <p:spPr>
          <a:xfrm>
            <a:off x="1331640" y="260648"/>
            <a:ext cx="40162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Pig TPC2 CRISPR targeting</a:t>
            </a:r>
          </a:p>
          <a:p>
            <a:endParaRPr lang="en-GB" sz="2800" b="1" dirty="0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31640" y="83671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guides were cloned into plentiCRISPRv2</a:t>
            </a:r>
            <a:endParaRPr lang="es-ES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77799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187624" y="2636912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transfected</a:t>
            </a:r>
            <a:r>
              <a:rPr lang="en-GB" sz="2400" dirty="0" smtClean="0"/>
              <a:t> into in vitro cultured pig cells, followed by </a:t>
            </a:r>
            <a:r>
              <a:rPr lang="en-GB" sz="2400" dirty="0" err="1" smtClean="0"/>
              <a:t>puromycin</a:t>
            </a:r>
            <a:r>
              <a:rPr lang="en-GB" sz="2400" dirty="0" smtClean="0"/>
              <a:t> selection</a:t>
            </a:r>
          </a:p>
          <a:p>
            <a:endParaRPr lang="es-ES" sz="2400" dirty="0"/>
          </a:p>
        </p:txBody>
      </p:sp>
      <p:pic>
        <p:nvPicPr>
          <p:cNvPr id="12290" name="Picture 2" descr="http://www.essenbioscience.com/media/assets/a6/b11640dfb230c46265fe0a7b52f631011ef7f8.jpg"/>
          <p:cNvPicPr>
            <a:picLocks noChangeAspect="1" noChangeArrowheads="1"/>
          </p:cNvPicPr>
          <p:nvPr/>
        </p:nvPicPr>
        <p:blipFill>
          <a:blip r:embed="rId4" cstate="print"/>
          <a:srcRect b="50853"/>
          <a:stretch>
            <a:fillRect/>
          </a:stretch>
        </p:blipFill>
        <p:spPr bwMode="auto">
          <a:xfrm>
            <a:off x="899592" y="3645024"/>
            <a:ext cx="8244408" cy="1385727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1619672" y="5733256"/>
            <a:ext cx="6877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Immortalised</a:t>
            </a:r>
            <a:r>
              <a:rPr lang="en-US" sz="2800" dirty="0" smtClean="0"/>
              <a:t> pig </a:t>
            </a:r>
            <a:r>
              <a:rPr lang="en-US" sz="2800" dirty="0" err="1" smtClean="0"/>
              <a:t>mesenchymal</a:t>
            </a:r>
            <a:r>
              <a:rPr lang="en-US" sz="2800" dirty="0" smtClean="0"/>
              <a:t> stem cell line</a:t>
            </a:r>
            <a:endParaRPr lang="en-GB" sz="2800" dirty="0"/>
          </a:p>
        </p:txBody>
      </p:sp>
      <p:sp>
        <p:nvSpPr>
          <p:cNvPr id="12" name="11 Flecha derecha"/>
          <p:cNvSpPr/>
          <p:nvPr/>
        </p:nvSpPr>
        <p:spPr>
          <a:xfrm rot="16200000">
            <a:off x="6643867" y="2365245"/>
            <a:ext cx="504056" cy="1832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13 Flecha derecha"/>
          <p:cNvSpPr/>
          <p:nvPr/>
        </p:nvSpPr>
        <p:spPr>
          <a:xfrm rot="16200000">
            <a:off x="5707763" y="2365245"/>
            <a:ext cx="504056" cy="1832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727</Words>
  <Application>Microsoft Office PowerPoint</Application>
  <PresentationFormat>Presentación en pantalla (4:3)</PresentationFormat>
  <Paragraphs>128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Yo mismo</cp:lastModifiedBy>
  <cp:revision>17</cp:revision>
  <dcterms:created xsi:type="dcterms:W3CDTF">2016-04-25T16:24:49Z</dcterms:created>
  <dcterms:modified xsi:type="dcterms:W3CDTF">2016-07-12T08:10:55Z</dcterms:modified>
</cp:coreProperties>
</file>