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9" r:id="rId2"/>
    <p:sldId id="257" r:id="rId3"/>
    <p:sldId id="256" r:id="rId4"/>
  </p:sldIdLst>
  <p:sldSz cx="12966700" cy="9720263"/>
  <p:notesSz cx="6858000" cy="9144000"/>
  <p:defaultTextStyle>
    <a:defPPr>
      <a:defRPr lang="es-ES"/>
    </a:defPPr>
    <a:lvl1pPr marL="0" algn="l" defTabSz="12754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637703" algn="l" defTabSz="12754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275405" algn="l" defTabSz="12754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1913108" algn="l" defTabSz="12754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2550810" algn="l" defTabSz="12754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3188513" algn="l" defTabSz="12754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3826215" algn="l" defTabSz="12754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4463918" algn="l" defTabSz="12754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5101620" algn="l" defTabSz="12754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E8EC46EE-E4BC-5D4D-A0B0-F9175FEABE8A}">
          <p14:sldIdLst>
            <p14:sldId id="259"/>
            <p14:sldId id="257"/>
            <p14:sldId id="256"/>
          </p14:sldIdLst>
        </p14:section>
        <p14:section name="Sección sin título" id="{753AF5FE-15AF-5848-8566-D517BF021F2C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464" y="-208"/>
      </p:cViewPr>
      <p:guideLst>
        <p:guide orient="horz" pos="3062"/>
        <p:guide pos="408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98337C-7C2E-804E-BD0E-A910866D00E4}" type="doc">
      <dgm:prSet loTypeId="urn:microsoft.com/office/officeart/2005/8/layout/hierarchy3" loCatId="hierarchy" qsTypeId="urn:microsoft.com/office/officeart/2005/8/quickstyle/simple5" qsCatId="simple" csTypeId="urn:microsoft.com/office/officeart/2005/8/colors/accent5_4" csCatId="accent5" phldr="1"/>
      <dgm:spPr/>
      <dgm:t>
        <a:bodyPr/>
        <a:lstStyle/>
        <a:p>
          <a:endParaRPr lang="es-ES_tradnl"/>
        </a:p>
      </dgm:t>
    </dgm:pt>
    <dgm:pt modelId="{CCE95955-098D-2C4C-88A3-62E16BE3C7C1}">
      <dgm:prSet phldrT="[Texto]" custT="1"/>
      <dgm:spPr/>
      <dgm:t>
        <a:bodyPr/>
        <a:lstStyle/>
        <a:p>
          <a:r>
            <a:rPr lang="es-ES_tradnl" sz="1800" b="1" dirty="0" smtClean="0">
              <a:solidFill>
                <a:srgbClr val="000000"/>
              </a:solidFill>
            </a:rPr>
            <a:t>Línea 1</a:t>
          </a:r>
        </a:p>
        <a:p>
          <a:r>
            <a:rPr lang="es-ES_tradnl" sz="1800" b="1" dirty="0" smtClean="0">
              <a:solidFill>
                <a:srgbClr val="000000"/>
              </a:solidFill>
            </a:rPr>
            <a:t>Tecnología y Patología de la Reproducción</a:t>
          </a:r>
          <a:endParaRPr lang="es-ES_tradnl" sz="1800" b="1" dirty="0">
            <a:solidFill>
              <a:srgbClr val="000000"/>
            </a:solidFill>
          </a:endParaRPr>
        </a:p>
      </dgm:t>
    </dgm:pt>
    <dgm:pt modelId="{19478093-160C-F248-9E88-CB1A8D48C71F}" type="parTrans" cxnId="{FF4DDFC3-B186-4A4C-A13C-7D6266B385DB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22512543-A967-0744-8C26-6F5FC44C4CD8}" type="sibTrans" cxnId="{FF4DDFC3-B186-4A4C-A13C-7D6266B385DB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E690D9C8-A0EA-3349-9ECB-AC2A871A9870}">
      <dgm:prSet phldrT="[Texto]" custT="1"/>
      <dgm:spPr/>
      <dgm:t>
        <a:bodyPr/>
        <a:lstStyle/>
        <a:p>
          <a:r>
            <a:rPr lang="es-ES_tradnl" sz="1600" b="1" dirty="0" smtClean="0">
              <a:solidFill>
                <a:schemeClr val="tx1"/>
              </a:solidFill>
            </a:rPr>
            <a:t>*Biología de la Reproducción </a:t>
          </a:r>
        </a:p>
        <a:p>
          <a:r>
            <a:rPr lang="es-ES_tradnl" sz="1600" b="1" dirty="0" smtClean="0">
              <a:solidFill>
                <a:schemeClr val="tx1"/>
              </a:solidFill>
            </a:rPr>
            <a:t>(GI/IMIB/C007/2011)</a:t>
          </a:r>
        </a:p>
        <a:p>
          <a:r>
            <a:rPr lang="es-ES_tradnl" sz="1600" b="1" dirty="0" smtClean="0">
              <a:solidFill>
                <a:schemeClr val="tx1"/>
              </a:solidFill>
            </a:rPr>
            <a:t>Reproducción Animal (UMU)</a:t>
          </a:r>
        </a:p>
        <a:p>
          <a:endParaRPr lang="es-ES_tradnl" sz="1600" b="1" dirty="0" smtClean="0">
            <a:solidFill>
              <a:schemeClr val="tx1"/>
            </a:solidFill>
          </a:endParaRPr>
        </a:p>
        <a:p>
          <a:r>
            <a:rPr lang="es-ES_tradnl" sz="1600" b="1" dirty="0" smtClean="0">
              <a:solidFill>
                <a:srgbClr val="000000"/>
              </a:solidFill>
            </a:rPr>
            <a:t>*Fisiología reproductiva y reproducción asistida (UMU)</a:t>
          </a:r>
        </a:p>
        <a:p>
          <a:r>
            <a:rPr lang="es-ES_tradnl" sz="1600" b="1" dirty="0" smtClean="0">
              <a:solidFill>
                <a:srgbClr val="000000"/>
              </a:solidFill>
            </a:rPr>
            <a:t>(GI/IMIB/C073/2011)</a:t>
          </a:r>
          <a:endParaRPr lang="es-ES_tradnl" sz="1600" b="1" dirty="0">
            <a:solidFill>
              <a:srgbClr val="000000"/>
            </a:solidFill>
          </a:endParaRPr>
        </a:p>
      </dgm:t>
    </dgm:pt>
    <dgm:pt modelId="{8B1580C0-339F-274C-89CA-42C5A3D1EB1D}" type="parTrans" cxnId="{48938261-844A-794B-AC30-A8BE42934F26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24E74084-31B8-D444-A8D3-336BE376B5B9}" type="sibTrans" cxnId="{48938261-844A-794B-AC30-A8BE42934F26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883DC8A1-DB15-8841-814E-8D4AF181A932}">
      <dgm:prSet phldrT="[Texto]" custT="1"/>
      <dgm:spPr/>
      <dgm:t>
        <a:bodyPr/>
        <a:lstStyle/>
        <a:p>
          <a:r>
            <a:rPr lang="es-ES_tradnl" sz="1800" b="1" dirty="0" smtClean="0">
              <a:solidFill>
                <a:srgbClr val="000000"/>
              </a:solidFill>
            </a:rPr>
            <a:t>Línea 5</a:t>
          </a:r>
        </a:p>
        <a:p>
          <a:r>
            <a:rPr lang="es-ES_tradnl" sz="1800" b="1" dirty="0" smtClean="0">
              <a:solidFill>
                <a:srgbClr val="000000"/>
              </a:solidFill>
            </a:rPr>
            <a:t>Bioinformática. Bioingeniería</a:t>
          </a:r>
          <a:endParaRPr lang="es-ES_tradnl" sz="1800" b="1" dirty="0">
            <a:solidFill>
              <a:srgbClr val="000000"/>
            </a:solidFill>
          </a:endParaRPr>
        </a:p>
      </dgm:t>
    </dgm:pt>
    <dgm:pt modelId="{4AA49D2A-82D5-E74F-8EDD-5E75E150F06A}" type="parTrans" cxnId="{06624C4D-E0C1-9D4C-8CE0-C188397AE05A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4F737A5E-9504-9B4D-ABC0-5D48B74D7871}" type="sibTrans" cxnId="{06624C4D-E0C1-9D4C-8CE0-C188397AE05A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E8776649-B75A-794F-B4CC-0A2F4641B5C2}">
      <dgm:prSet phldrT="[Texto]" custT="1"/>
      <dgm:spPr/>
      <dgm:t>
        <a:bodyPr/>
        <a:lstStyle/>
        <a:p>
          <a:r>
            <a:rPr lang="es-ES_tradnl" sz="1600" b="1" dirty="0" smtClean="0">
              <a:solidFill>
                <a:srgbClr val="000000"/>
              </a:solidFill>
            </a:rPr>
            <a:t>*Tecnologías de modelado, procesamiento y gestión del conocimiento (UMU)</a:t>
          </a:r>
        </a:p>
        <a:p>
          <a:r>
            <a:rPr lang="es-ES_tradnl" sz="1600" b="1" dirty="0" smtClean="0">
              <a:solidFill>
                <a:srgbClr val="000000"/>
              </a:solidFill>
            </a:rPr>
            <a:t>(GI/IMIB/E170/2011)</a:t>
          </a:r>
          <a:endParaRPr lang="es-ES_tradnl" sz="1600" b="1" dirty="0">
            <a:solidFill>
              <a:srgbClr val="000000"/>
            </a:solidFill>
          </a:endParaRPr>
        </a:p>
      </dgm:t>
    </dgm:pt>
    <dgm:pt modelId="{D8ABB4C6-A93B-E14A-A398-F5EAB7850CD4}" type="parTrans" cxnId="{A6C1FB36-F09C-5746-96F9-75FA0A27B4A5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FD744BCD-E9C0-DE49-A91D-CB95489899FC}" type="sibTrans" cxnId="{A6C1FB36-F09C-5746-96F9-75FA0A27B4A5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A8932229-8A2C-3B41-ADA8-3583B965F600}">
      <dgm:prSet custT="1"/>
      <dgm:spPr/>
      <dgm:t>
        <a:bodyPr/>
        <a:lstStyle/>
        <a:p>
          <a:r>
            <a:rPr lang="es-ES_tradnl" sz="1800" b="1" dirty="0" smtClean="0">
              <a:solidFill>
                <a:srgbClr val="000000"/>
              </a:solidFill>
            </a:rPr>
            <a:t>Línea 4</a:t>
          </a:r>
        </a:p>
        <a:p>
          <a:r>
            <a:rPr lang="es-ES_tradnl" sz="1800" b="1" dirty="0" smtClean="0">
              <a:solidFill>
                <a:srgbClr val="000000"/>
              </a:solidFill>
            </a:rPr>
            <a:t>Biotecnología</a:t>
          </a:r>
          <a:endParaRPr lang="es-ES_tradnl" sz="1800" b="1" dirty="0">
            <a:solidFill>
              <a:srgbClr val="000000"/>
            </a:solidFill>
          </a:endParaRPr>
        </a:p>
      </dgm:t>
    </dgm:pt>
    <dgm:pt modelId="{3CA19CB4-BB22-B442-AF6F-1A94EDBA971C}" type="parTrans" cxnId="{D178931C-04F8-0847-94B1-A05E82A28473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89FC9494-9C81-5942-B61C-E9508A1901B9}" type="sibTrans" cxnId="{D178931C-04F8-0847-94B1-A05E82A28473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C55EB8CA-CAC5-0E48-9788-1B91714D8FE8}">
      <dgm:prSet custT="1"/>
      <dgm:spPr/>
      <dgm:t>
        <a:bodyPr/>
        <a:lstStyle/>
        <a:p>
          <a:r>
            <a:rPr lang="es-ES_tradnl" sz="1800" b="1" dirty="0" smtClean="0">
              <a:solidFill>
                <a:srgbClr val="000000"/>
              </a:solidFill>
            </a:rPr>
            <a:t>Línea 2</a:t>
          </a:r>
        </a:p>
        <a:p>
          <a:r>
            <a:rPr lang="es-ES_tradnl" sz="1800" b="1" dirty="0" err="1" smtClean="0">
              <a:solidFill>
                <a:srgbClr val="000000"/>
              </a:solidFill>
            </a:rPr>
            <a:t>Biomembrana</a:t>
          </a:r>
          <a:r>
            <a:rPr lang="es-ES_tradnl" sz="1800" b="1" dirty="0" smtClean="0">
              <a:solidFill>
                <a:srgbClr val="000000"/>
              </a:solidFill>
            </a:rPr>
            <a:t> y señalización celular</a:t>
          </a:r>
          <a:endParaRPr lang="es-ES_tradnl" sz="1800" b="1" dirty="0">
            <a:solidFill>
              <a:srgbClr val="000000"/>
            </a:solidFill>
          </a:endParaRPr>
        </a:p>
      </dgm:t>
    </dgm:pt>
    <dgm:pt modelId="{87CB6DD3-FC96-E847-B137-D2BF93747B81}" type="parTrans" cxnId="{B3078900-1F39-8D42-901A-59144BCACEFF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52D3A482-55A4-3E4A-BEF8-7304143563D8}" type="sibTrans" cxnId="{B3078900-1F39-8D42-901A-59144BCACEFF}">
      <dgm:prSet/>
      <dgm:spPr/>
      <dgm:t>
        <a:bodyPr/>
        <a:lstStyle/>
        <a:p>
          <a:endParaRPr lang="es-ES_tradnl" b="1">
            <a:solidFill>
              <a:srgbClr val="000000"/>
            </a:solidFill>
          </a:endParaRPr>
        </a:p>
      </dgm:t>
    </dgm:pt>
    <dgm:pt modelId="{7CD30E63-440A-A348-B950-E1E6675F18EB}">
      <dgm:prSet custT="1"/>
      <dgm:spPr/>
      <dgm:t>
        <a:bodyPr/>
        <a:lstStyle/>
        <a:p>
          <a:r>
            <a:rPr lang="es-ES_tradnl" sz="1800" b="1" dirty="0" smtClean="0">
              <a:solidFill>
                <a:srgbClr val="000000"/>
              </a:solidFill>
            </a:rPr>
            <a:t>Línea 3</a:t>
          </a:r>
        </a:p>
        <a:p>
          <a:r>
            <a:rPr lang="es-ES_tradnl" sz="1800" b="1" dirty="0" err="1" smtClean="0">
              <a:solidFill>
                <a:srgbClr val="000000"/>
              </a:solidFill>
            </a:rPr>
            <a:t>Bioenzimática</a:t>
          </a:r>
          <a:endParaRPr lang="es-ES_tradnl" sz="1800" b="1" dirty="0">
            <a:solidFill>
              <a:srgbClr val="000000"/>
            </a:solidFill>
          </a:endParaRPr>
        </a:p>
      </dgm:t>
    </dgm:pt>
    <dgm:pt modelId="{E2EACE81-E8B7-6D42-9AA1-C2A680B6AEA7}" type="parTrans" cxnId="{06C81A31-EEA5-1643-90E7-8F139C2B2EDB}">
      <dgm:prSet/>
      <dgm:spPr/>
      <dgm:t>
        <a:bodyPr/>
        <a:lstStyle/>
        <a:p>
          <a:endParaRPr lang="es-ES_tradnl">
            <a:solidFill>
              <a:srgbClr val="000000"/>
            </a:solidFill>
          </a:endParaRPr>
        </a:p>
      </dgm:t>
    </dgm:pt>
    <dgm:pt modelId="{F8FCD3CD-22C3-AE43-B3A4-BF3DAAC67CDB}" type="sibTrans" cxnId="{06C81A31-EEA5-1643-90E7-8F139C2B2EDB}">
      <dgm:prSet/>
      <dgm:spPr/>
      <dgm:t>
        <a:bodyPr/>
        <a:lstStyle/>
        <a:p>
          <a:endParaRPr lang="es-ES_tradnl">
            <a:solidFill>
              <a:srgbClr val="000000"/>
            </a:solidFill>
          </a:endParaRPr>
        </a:p>
      </dgm:t>
    </dgm:pt>
    <dgm:pt modelId="{A9A051D7-BBF4-B847-8D8D-DA9AA752B514}">
      <dgm:prSet custT="1"/>
      <dgm:spPr/>
      <dgm:t>
        <a:bodyPr/>
        <a:lstStyle/>
        <a:p>
          <a:r>
            <a:rPr lang="es-ES_tradnl" sz="1600" b="1" dirty="0" smtClean="0">
              <a:solidFill>
                <a:srgbClr val="000000"/>
              </a:solidFill>
            </a:rPr>
            <a:t>*</a:t>
          </a:r>
          <a:r>
            <a:rPr lang="es-ES_tradnl" sz="1600" b="1" dirty="0" err="1" smtClean="0">
              <a:solidFill>
                <a:srgbClr val="000000"/>
              </a:solidFill>
            </a:rPr>
            <a:t>Biomembranas</a:t>
          </a:r>
          <a:r>
            <a:rPr lang="es-ES_tradnl" sz="1600" b="1" dirty="0" smtClean="0">
              <a:solidFill>
                <a:srgbClr val="000000"/>
              </a:solidFill>
            </a:rPr>
            <a:t> y señalización celular (UMU)</a:t>
          </a:r>
        </a:p>
        <a:p>
          <a:r>
            <a:rPr lang="es-ES_tradnl" sz="1600" b="1" dirty="0" smtClean="0">
              <a:solidFill>
                <a:srgbClr val="000000"/>
              </a:solidFill>
            </a:rPr>
            <a:t>GI/IMIB/C070/2011</a:t>
          </a:r>
          <a:endParaRPr lang="es-ES_tradnl" sz="1600" b="1" dirty="0">
            <a:solidFill>
              <a:srgbClr val="000000"/>
            </a:solidFill>
          </a:endParaRPr>
        </a:p>
      </dgm:t>
    </dgm:pt>
    <dgm:pt modelId="{C8C83257-B782-1B48-8C4E-B52B2FECB534}" type="parTrans" cxnId="{1FC67FAE-2DFC-1242-9739-AE4E09E276EB}">
      <dgm:prSet/>
      <dgm:spPr/>
      <dgm:t>
        <a:bodyPr/>
        <a:lstStyle/>
        <a:p>
          <a:endParaRPr lang="es-ES_tradnl">
            <a:solidFill>
              <a:srgbClr val="000000"/>
            </a:solidFill>
          </a:endParaRPr>
        </a:p>
      </dgm:t>
    </dgm:pt>
    <dgm:pt modelId="{2A2F6242-0C15-8545-A116-DC60FF2F29EB}" type="sibTrans" cxnId="{1FC67FAE-2DFC-1242-9739-AE4E09E276EB}">
      <dgm:prSet/>
      <dgm:spPr/>
      <dgm:t>
        <a:bodyPr/>
        <a:lstStyle/>
        <a:p>
          <a:endParaRPr lang="es-ES_tradnl">
            <a:solidFill>
              <a:srgbClr val="000000"/>
            </a:solidFill>
          </a:endParaRPr>
        </a:p>
      </dgm:t>
    </dgm:pt>
    <dgm:pt modelId="{E5A8A72F-2A81-DB48-ADBF-995A2A02C8C5}">
      <dgm:prSet custT="1"/>
      <dgm:spPr/>
      <dgm:t>
        <a:bodyPr/>
        <a:lstStyle/>
        <a:p>
          <a:r>
            <a:rPr lang="es-ES_tradnl" sz="1600" b="1" dirty="0" smtClean="0">
              <a:solidFill>
                <a:srgbClr val="000000"/>
              </a:solidFill>
            </a:rPr>
            <a:t>*Bioquímica y biotecnología enzimática (UMU)</a:t>
          </a:r>
        </a:p>
        <a:p>
          <a:r>
            <a:rPr lang="es-ES_tradnl" sz="1600" b="1" dirty="0" smtClean="0">
              <a:solidFill>
                <a:srgbClr val="000000"/>
              </a:solidFill>
            </a:rPr>
            <a:t>GI/IMIB/CO71/2011</a:t>
          </a:r>
          <a:endParaRPr lang="es-ES_tradnl" sz="1600" b="1" dirty="0">
            <a:solidFill>
              <a:srgbClr val="000000"/>
            </a:solidFill>
          </a:endParaRPr>
        </a:p>
      </dgm:t>
    </dgm:pt>
    <dgm:pt modelId="{544FAA8D-1A4C-C640-B37D-30A32C71D892}" type="parTrans" cxnId="{892D9A7E-78CD-1B41-A012-9A09A41A6C29}">
      <dgm:prSet/>
      <dgm:spPr/>
      <dgm:t>
        <a:bodyPr/>
        <a:lstStyle/>
        <a:p>
          <a:endParaRPr lang="es-ES_tradnl">
            <a:solidFill>
              <a:srgbClr val="000000"/>
            </a:solidFill>
          </a:endParaRPr>
        </a:p>
      </dgm:t>
    </dgm:pt>
    <dgm:pt modelId="{00646C08-BA66-D64C-99E4-46B93CAAB16E}" type="sibTrans" cxnId="{892D9A7E-78CD-1B41-A012-9A09A41A6C29}">
      <dgm:prSet/>
      <dgm:spPr/>
      <dgm:t>
        <a:bodyPr/>
        <a:lstStyle/>
        <a:p>
          <a:endParaRPr lang="es-ES_tradnl">
            <a:solidFill>
              <a:srgbClr val="000000"/>
            </a:solidFill>
          </a:endParaRPr>
        </a:p>
      </dgm:t>
    </dgm:pt>
    <dgm:pt modelId="{A99AB430-8D9F-CA4B-ABED-6ABB8939867B}">
      <dgm:prSet custT="1"/>
      <dgm:spPr/>
      <dgm:t>
        <a:bodyPr/>
        <a:lstStyle/>
        <a:p>
          <a:r>
            <a:rPr lang="es-ES_tradnl" sz="1600" b="1" dirty="0" smtClean="0">
              <a:solidFill>
                <a:srgbClr val="000000"/>
              </a:solidFill>
            </a:rPr>
            <a:t>*Biología Molecular y de sistemas</a:t>
          </a:r>
        </a:p>
        <a:p>
          <a:r>
            <a:rPr lang="es-ES_tradnl" sz="1600" b="1" dirty="0" smtClean="0">
              <a:solidFill>
                <a:srgbClr val="000000"/>
              </a:solidFill>
            </a:rPr>
            <a:t>(UMU)</a:t>
          </a:r>
        </a:p>
        <a:p>
          <a:r>
            <a:rPr lang="es-ES_tradnl" sz="1600" b="1" dirty="0" smtClean="0">
              <a:solidFill>
                <a:srgbClr val="000000"/>
              </a:solidFill>
            </a:rPr>
            <a:t>(GI/IMIB/C073/2011)</a:t>
          </a:r>
          <a:endParaRPr lang="es-ES_tradnl" sz="1600" b="1" dirty="0">
            <a:solidFill>
              <a:srgbClr val="000000"/>
            </a:solidFill>
          </a:endParaRPr>
        </a:p>
      </dgm:t>
    </dgm:pt>
    <dgm:pt modelId="{306BE849-9793-D54E-80EB-D7DCC118ABE5}" type="parTrans" cxnId="{A62B456B-DBE4-FF48-A36D-AF411B2354A3}">
      <dgm:prSet/>
      <dgm:spPr/>
      <dgm:t>
        <a:bodyPr/>
        <a:lstStyle/>
        <a:p>
          <a:endParaRPr lang="es-ES_tradnl">
            <a:solidFill>
              <a:srgbClr val="000000"/>
            </a:solidFill>
          </a:endParaRPr>
        </a:p>
      </dgm:t>
    </dgm:pt>
    <dgm:pt modelId="{8FD441FB-4FA4-7846-BCAF-9A8C001C70CA}" type="sibTrans" cxnId="{A62B456B-DBE4-FF48-A36D-AF411B2354A3}">
      <dgm:prSet/>
      <dgm:spPr/>
      <dgm:t>
        <a:bodyPr/>
        <a:lstStyle/>
        <a:p>
          <a:endParaRPr lang="es-ES_tradnl">
            <a:solidFill>
              <a:srgbClr val="000000"/>
            </a:solidFill>
          </a:endParaRPr>
        </a:p>
      </dgm:t>
    </dgm:pt>
    <dgm:pt modelId="{807A77CA-EAAE-724B-83A9-3D5101A1F855}" type="pres">
      <dgm:prSet presAssocID="{B898337C-7C2E-804E-BD0E-A910866D00E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_tradnl"/>
        </a:p>
      </dgm:t>
    </dgm:pt>
    <dgm:pt modelId="{D15984AB-1860-8E4F-A213-790F2D637BA0}" type="pres">
      <dgm:prSet presAssocID="{CCE95955-098D-2C4C-88A3-62E16BE3C7C1}" presName="root" presStyleCnt="0"/>
      <dgm:spPr/>
    </dgm:pt>
    <dgm:pt modelId="{075C4581-6522-164A-935C-B0727909454B}" type="pres">
      <dgm:prSet presAssocID="{CCE95955-098D-2C4C-88A3-62E16BE3C7C1}" presName="rootComposite" presStyleCnt="0"/>
      <dgm:spPr/>
    </dgm:pt>
    <dgm:pt modelId="{3131970A-B812-1E46-9B06-3756B38935EE}" type="pres">
      <dgm:prSet presAssocID="{CCE95955-098D-2C4C-88A3-62E16BE3C7C1}" presName="rootText" presStyleLbl="node1" presStyleIdx="0" presStyleCnt="5" custScaleX="140917"/>
      <dgm:spPr/>
      <dgm:t>
        <a:bodyPr/>
        <a:lstStyle/>
        <a:p>
          <a:endParaRPr lang="es-ES_tradnl"/>
        </a:p>
      </dgm:t>
    </dgm:pt>
    <dgm:pt modelId="{A73E1C3E-5BF8-CF40-BF1B-71033058C02A}" type="pres">
      <dgm:prSet presAssocID="{CCE95955-098D-2C4C-88A3-62E16BE3C7C1}" presName="rootConnector" presStyleLbl="node1" presStyleIdx="0" presStyleCnt="5"/>
      <dgm:spPr/>
      <dgm:t>
        <a:bodyPr/>
        <a:lstStyle/>
        <a:p>
          <a:endParaRPr lang="es-ES_tradnl"/>
        </a:p>
      </dgm:t>
    </dgm:pt>
    <dgm:pt modelId="{2F953AD8-844F-1842-B7EE-AB193DDC5AE9}" type="pres">
      <dgm:prSet presAssocID="{CCE95955-098D-2C4C-88A3-62E16BE3C7C1}" presName="childShape" presStyleCnt="0"/>
      <dgm:spPr/>
    </dgm:pt>
    <dgm:pt modelId="{6EDFAC33-4081-C040-92F8-3CE3186CADAC}" type="pres">
      <dgm:prSet presAssocID="{8B1580C0-339F-274C-89CA-42C5A3D1EB1D}" presName="Name13" presStyleLbl="parChTrans1D2" presStyleIdx="0" presStyleCnt="5"/>
      <dgm:spPr/>
      <dgm:t>
        <a:bodyPr/>
        <a:lstStyle/>
        <a:p>
          <a:endParaRPr lang="es-ES_tradnl"/>
        </a:p>
      </dgm:t>
    </dgm:pt>
    <dgm:pt modelId="{B570C1A2-BDE9-4042-9989-D6733D794ECE}" type="pres">
      <dgm:prSet presAssocID="{E690D9C8-A0EA-3349-9ECB-AC2A871A9870}" presName="childText" presStyleLbl="bgAcc1" presStyleIdx="0" presStyleCnt="5" custScaleX="186847" custScaleY="370061" custLinFactNeighborY="10588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F75830E-258E-FA4C-8B79-654874E45DD0}" type="pres">
      <dgm:prSet presAssocID="{C55EB8CA-CAC5-0E48-9788-1B91714D8FE8}" presName="root" presStyleCnt="0"/>
      <dgm:spPr/>
    </dgm:pt>
    <dgm:pt modelId="{D201BCA9-F429-3C4B-953D-65BF9E09470B}" type="pres">
      <dgm:prSet presAssocID="{C55EB8CA-CAC5-0E48-9788-1B91714D8FE8}" presName="rootComposite" presStyleCnt="0"/>
      <dgm:spPr/>
    </dgm:pt>
    <dgm:pt modelId="{32F872BD-BA99-444F-9BDB-20C7132C3502}" type="pres">
      <dgm:prSet presAssocID="{C55EB8CA-CAC5-0E48-9788-1B91714D8FE8}" presName="rootText" presStyleLbl="node1" presStyleIdx="1" presStyleCnt="5" custScaleX="119520" custLinFactNeighborX="2305" custLinFactNeighborY="-432"/>
      <dgm:spPr/>
      <dgm:t>
        <a:bodyPr/>
        <a:lstStyle/>
        <a:p>
          <a:endParaRPr lang="es-ES_tradnl"/>
        </a:p>
      </dgm:t>
    </dgm:pt>
    <dgm:pt modelId="{59B96575-9BB1-C349-8FCD-DE5EF86ECB05}" type="pres">
      <dgm:prSet presAssocID="{C55EB8CA-CAC5-0E48-9788-1B91714D8FE8}" presName="rootConnector" presStyleLbl="node1" presStyleIdx="1" presStyleCnt="5"/>
      <dgm:spPr/>
      <dgm:t>
        <a:bodyPr/>
        <a:lstStyle/>
        <a:p>
          <a:endParaRPr lang="es-ES_tradnl"/>
        </a:p>
      </dgm:t>
    </dgm:pt>
    <dgm:pt modelId="{BD9FE2F2-DF39-F843-9E82-BD1F0C11EC04}" type="pres">
      <dgm:prSet presAssocID="{C55EB8CA-CAC5-0E48-9788-1B91714D8FE8}" presName="childShape" presStyleCnt="0"/>
      <dgm:spPr/>
    </dgm:pt>
    <dgm:pt modelId="{D7E09401-6624-2041-A2B7-2AB10673D5AC}" type="pres">
      <dgm:prSet presAssocID="{C8C83257-B782-1B48-8C4E-B52B2FECB534}" presName="Name13" presStyleLbl="parChTrans1D2" presStyleIdx="1" presStyleCnt="5"/>
      <dgm:spPr/>
      <dgm:t>
        <a:bodyPr/>
        <a:lstStyle/>
        <a:p>
          <a:endParaRPr lang="es-ES_tradnl"/>
        </a:p>
      </dgm:t>
    </dgm:pt>
    <dgm:pt modelId="{1F3CF772-4745-0941-9F83-CC355129D770}" type="pres">
      <dgm:prSet presAssocID="{A9A051D7-BBF4-B847-8D8D-DA9AA752B514}" presName="childText" presStyleLbl="bgAcc1" presStyleIdx="1" presStyleCnt="5" custScaleX="135811" custScaleY="126357" custLinFactNeighborX="1691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18F0F77F-C75B-6348-B597-8A04BCD0431A}" type="pres">
      <dgm:prSet presAssocID="{7CD30E63-440A-A348-B950-E1E6675F18EB}" presName="root" presStyleCnt="0"/>
      <dgm:spPr/>
    </dgm:pt>
    <dgm:pt modelId="{36B6F058-0E70-5646-94E3-CF4EAABB921C}" type="pres">
      <dgm:prSet presAssocID="{7CD30E63-440A-A348-B950-E1E6675F18EB}" presName="rootComposite" presStyleCnt="0"/>
      <dgm:spPr/>
    </dgm:pt>
    <dgm:pt modelId="{ECF13859-E96B-084F-8E24-48A62A38AF96}" type="pres">
      <dgm:prSet presAssocID="{7CD30E63-440A-A348-B950-E1E6675F18EB}" presName="rootText" presStyleLbl="node1" presStyleIdx="2" presStyleCnt="5" custScaleX="116762"/>
      <dgm:spPr/>
      <dgm:t>
        <a:bodyPr/>
        <a:lstStyle/>
        <a:p>
          <a:endParaRPr lang="es-ES_tradnl"/>
        </a:p>
      </dgm:t>
    </dgm:pt>
    <dgm:pt modelId="{B2B42245-5D42-4E4A-A2D6-16698775B98F}" type="pres">
      <dgm:prSet presAssocID="{7CD30E63-440A-A348-B950-E1E6675F18EB}" presName="rootConnector" presStyleLbl="node1" presStyleIdx="2" presStyleCnt="5"/>
      <dgm:spPr/>
      <dgm:t>
        <a:bodyPr/>
        <a:lstStyle/>
        <a:p>
          <a:endParaRPr lang="es-ES_tradnl"/>
        </a:p>
      </dgm:t>
    </dgm:pt>
    <dgm:pt modelId="{2224DE02-A32C-BC4B-A996-8D5B5557F0FA}" type="pres">
      <dgm:prSet presAssocID="{7CD30E63-440A-A348-B950-E1E6675F18EB}" presName="childShape" presStyleCnt="0"/>
      <dgm:spPr/>
    </dgm:pt>
    <dgm:pt modelId="{D19FD8D1-0AF9-3E42-A3BF-AB39B56D7EF1}" type="pres">
      <dgm:prSet presAssocID="{544FAA8D-1A4C-C640-B37D-30A32C71D892}" presName="Name13" presStyleLbl="parChTrans1D2" presStyleIdx="2" presStyleCnt="5"/>
      <dgm:spPr/>
      <dgm:t>
        <a:bodyPr/>
        <a:lstStyle/>
        <a:p>
          <a:endParaRPr lang="es-ES_tradnl"/>
        </a:p>
      </dgm:t>
    </dgm:pt>
    <dgm:pt modelId="{51F69487-F2EA-8642-8252-94B10B2AA14B}" type="pres">
      <dgm:prSet presAssocID="{E5A8A72F-2A81-DB48-ADBF-995A2A02C8C5}" presName="childText" presStyleLbl="bgAcc1" presStyleIdx="2" presStyleCnt="5" custScaleX="133824" custScaleY="161789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C005653B-2771-BC4F-B979-EAB060EAEDE6}" type="pres">
      <dgm:prSet presAssocID="{A8932229-8A2C-3B41-ADA8-3583B965F600}" presName="root" presStyleCnt="0"/>
      <dgm:spPr/>
    </dgm:pt>
    <dgm:pt modelId="{98F4241D-CFC8-9E40-9436-3ECE6569B68C}" type="pres">
      <dgm:prSet presAssocID="{A8932229-8A2C-3B41-ADA8-3583B965F600}" presName="rootComposite" presStyleCnt="0"/>
      <dgm:spPr/>
    </dgm:pt>
    <dgm:pt modelId="{E5E83212-5E60-7543-9242-B47020890F5B}" type="pres">
      <dgm:prSet presAssocID="{A8932229-8A2C-3B41-ADA8-3583B965F600}" presName="rootText" presStyleLbl="node1" presStyleIdx="3" presStyleCnt="5" custScaleX="122131"/>
      <dgm:spPr/>
      <dgm:t>
        <a:bodyPr/>
        <a:lstStyle/>
        <a:p>
          <a:endParaRPr lang="es-ES_tradnl"/>
        </a:p>
      </dgm:t>
    </dgm:pt>
    <dgm:pt modelId="{931B3D1E-F436-F24F-ADA7-348A3F0C3448}" type="pres">
      <dgm:prSet presAssocID="{A8932229-8A2C-3B41-ADA8-3583B965F600}" presName="rootConnector" presStyleLbl="node1" presStyleIdx="3" presStyleCnt="5"/>
      <dgm:spPr/>
      <dgm:t>
        <a:bodyPr/>
        <a:lstStyle/>
        <a:p>
          <a:endParaRPr lang="es-ES_tradnl"/>
        </a:p>
      </dgm:t>
    </dgm:pt>
    <dgm:pt modelId="{6047D464-1734-8947-B57F-F34EDF4D56BF}" type="pres">
      <dgm:prSet presAssocID="{A8932229-8A2C-3B41-ADA8-3583B965F600}" presName="childShape" presStyleCnt="0"/>
      <dgm:spPr/>
    </dgm:pt>
    <dgm:pt modelId="{663CF743-962C-D143-8067-17AA2580700C}" type="pres">
      <dgm:prSet presAssocID="{306BE849-9793-D54E-80EB-D7DCC118ABE5}" presName="Name13" presStyleLbl="parChTrans1D2" presStyleIdx="3" presStyleCnt="5"/>
      <dgm:spPr/>
      <dgm:t>
        <a:bodyPr/>
        <a:lstStyle/>
        <a:p>
          <a:endParaRPr lang="es-ES_tradnl"/>
        </a:p>
      </dgm:t>
    </dgm:pt>
    <dgm:pt modelId="{69ECFE60-4969-0F42-9C6A-418030938D66}" type="pres">
      <dgm:prSet presAssocID="{A99AB430-8D9F-CA4B-ABED-6ABB8939867B}" presName="childText" presStyleLbl="bgAcc1" presStyleIdx="3" presStyleCnt="5" custScaleX="142031" custScaleY="144073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  <dgm:pt modelId="{ED2CECE9-B0F9-CD46-B9A5-6977FF6CE453}" type="pres">
      <dgm:prSet presAssocID="{883DC8A1-DB15-8841-814E-8D4AF181A932}" presName="root" presStyleCnt="0"/>
      <dgm:spPr/>
    </dgm:pt>
    <dgm:pt modelId="{7CC79E0E-4BDE-534E-A6A0-FC37E50E6BFC}" type="pres">
      <dgm:prSet presAssocID="{883DC8A1-DB15-8841-814E-8D4AF181A932}" presName="rootComposite" presStyleCnt="0"/>
      <dgm:spPr/>
    </dgm:pt>
    <dgm:pt modelId="{AD66B644-05CD-654F-A3DE-C52ABCA4F5FD}" type="pres">
      <dgm:prSet presAssocID="{883DC8A1-DB15-8841-814E-8D4AF181A932}" presName="rootText" presStyleLbl="node1" presStyleIdx="4" presStyleCnt="5" custScaleX="119609"/>
      <dgm:spPr/>
      <dgm:t>
        <a:bodyPr/>
        <a:lstStyle/>
        <a:p>
          <a:endParaRPr lang="es-ES_tradnl"/>
        </a:p>
      </dgm:t>
    </dgm:pt>
    <dgm:pt modelId="{2E94AC20-BD8F-3549-AF12-424332CD933D}" type="pres">
      <dgm:prSet presAssocID="{883DC8A1-DB15-8841-814E-8D4AF181A932}" presName="rootConnector" presStyleLbl="node1" presStyleIdx="4" presStyleCnt="5"/>
      <dgm:spPr/>
      <dgm:t>
        <a:bodyPr/>
        <a:lstStyle/>
        <a:p>
          <a:endParaRPr lang="es-ES_tradnl"/>
        </a:p>
      </dgm:t>
    </dgm:pt>
    <dgm:pt modelId="{0257B6A5-D956-F14E-BBEB-F5A5DA6EA5E2}" type="pres">
      <dgm:prSet presAssocID="{883DC8A1-DB15-8841-814E-8D4AF181A932}" presName="childShape" presStyleCnt="0"/>
      <dgm:spPr/>
    </dgm:pt>
    <dgm:pt modelId="{295663FB-FA10-7E45-83F6-CB790FC59843}" type="pres">
      <dgm:prSet presAssocID="{D8ABB4C6-A93B-E14A-A398-F5EAB7850CD4}" presName="Name13" presStyleLbl="parChTrans1D2" presStyleIdx="4" presStyleCnt="5"/>
      <dgm:spPr/>
      <dgm:t>
        <a:bodyPr/>
        <a:lstStyle/>
        <a:p>
          <a:endParaRPr lang="es-ES_tradnl"/>
        </a:p>
      </dgm:t>
    </dgm:pt>
    <dgm:pt modelId="{3D07F9D7-E4E6-CC46-A594-B6564C41ED47}" type="pres">
      <dgm:prSet presAssocID="{E8776649-B75A-794F-B4CC-0A2F4641B5C2}" presName="childText" presStyleLbl="bgAcc1" presStyleIdx="4" presStyleCnt="5" custScaleX="130016" custScaleY="254440">
        <dgm:presLayoutVars>
          <dgm:bulletEnabled val="1"/>
        </dgm:presLayoutVars>
      </dgm:prSet>
      <dgm:spPr/>
      <dgm:t>
        <a:bodyPr/>
        <a:lstStyle/>
        <a:p>
          <a:endParaRPr lang="es-ES_tradnl"/>
        </a:p>
      </dgm:t>
    </dgm:pt>
  </dgm:ptLst>
  <dgm:cxnLst>
    <dgm:cxn modelId="{679B7455-CF3C-1B45-AE36-A600010F8553}" type="presOf" srcId="{7CD30E63-440A-A348-B950-E1E6675F18EB}" destId="{B2B42245-5D42-4E4A-A2D6-16698775B98F}" srcOrd="1" destOrd="0" presId="urn:microsoft.com/office/officeart/2005/8/layout/hierarchy3"/>
    <dgm:cxn modelId="{A0D20AF2-7F99-E445-A158-30DF6F6E219C}" type="presOf" srcId="{B898337C-7C2E-804E-BD0E-A910866D00E4}" destId="{807A77CA-EAAE-724B-83A9-3D5101A1F855}" srcOrd="0" destOrd="0" presId="urn:microsoft.com/office/officeart/2005/8/layout/hierarchy3"/>
    <dgm:cxn modelId="{19F633EF-E1D6-0049-B7FA-C3FE4528DC05}" type="presOf" srcId="{A99AB430-8D9F-CA4B-ABED-6ABB8939867B}" destId="{69ECFE60-4969-0F42-9C6A-418030938D66}" srcOrd="0" destOrd="0" presId="urn:microsoft.com/office/officeart/2005/8/layout/hierarchy3"/>
    <dgm:cxn modelId="{A6C1FB36-F09C-5746-96F9-75FA0A27B4A5}" srcId="{883DC8A1-DB15-8841-814E-8D4AF181A932}" destId="{E8776649-B75A-794F-B4CC-0A2F4641B5C2}" srcOrd="0" destOrd="0" parTransId="{D8ABB4C6-A93B-E14A-A398-F5EAB7850CD4}" sibTransId="{FD744BCD-E9C0-DE49-A91D-CB95489899FC}"/>
    <dgm:cxn modelId="{AA474DA0-A559-C64A-B69B-8E8D0058F0A3}" type="presOf" srcId="{A8932229-8A2C-3B41-ADA8-3583B965F600}" destId="{E5E83212-5E60-7543-9242-B47020890F5B}" srcOrd="0" destOrd="0" presId="urn:microsoft.com/office/officeart/2005/8/layout/hierarchy3"/>
    <dgm:cxn modelId="{8DEBE6B2-95A0-5549-9888-782B08612265}" type="presOf" srcId="{8B1580C0-339F-274C-89CA-42C5A3D1EB1D}" destId="{6EDFAC33-4081-C040-92F8-3CE3186CADAC}" srcOrd="0" destOrd="0" presId="urn:microsoft.com/office/officeart/2005/8/layout/hierarchy3"/>
    <dgm:cxn modelId="{D178931C-04F8-0847-94B1-A05E82A28473}" srcId="{B898337C-7C2E-804E-BD0E-A910866D00E4}" destId="{A8932229-8A2C-3B41-ADA8-3583B965F600}" srcOrd="3" destOrd="0" parTransId="{3CA19CB4-BB22-B442-AF6F-1A94EDBA971C}" sibTransId="{89FC9494-9C81-5942-B61C-E9508A1901B9}"/>
    <dgm:cxn modelId="{9D58D521-8630-A24B-89B7-EE161AF9A591}" type="presOf" srcId="{C55EB8CA-CAC5-0E48-9788-1B91714D8FE8}" destId="{59B96575-9BB1-C349-8FCD-DE5EF86ECB05}" srcOrd="1" destOrd="0" presId="urn:microsoft.com/office/officeart/2005/8/layout/hierarchy3"/>
    <dgm:cxn modelId="{A62B456B-DBE4-FF48-A36D-AF411B2354A3}" srcId="{A8932229-8A2C-3B41-ADA8-3583B965F600}" destId="{A99AB430-8D9F-CA4B-ABED-6ABB8939867B}" srcOrd="0" destOrd="0" parTransId="{306BE849-9793-D54E-80EB-D7DCC118ABE5}" sibTransId="{8FD441FB-4FA4-7846-BCAF-9A8C001C70CA}"/>
    <dgm:cxn modelId="{0FB11A5C-79DC-6949-9A4A-716FCF86938C}" type="presOf" srcId="{544FAA8D-1A4C-C640-B37D-30A32C71D892}" destId="{D19FD8D1-0AF9-3E42-A3BF-AB39B56D7EF1}" srcOrd="0" destOrd="0" presId="urn:microsoft.com/office/officeart/2005/8/layout/hierarchy3"/>
    <dgm:cxn modelId="{5E264FEA-04B3-5E47-BD46-67706D08EF62}" type="presOf" srcId="{E8776649-B75A-794F-B4CC-0A2F4641B5C2}" destId="{3D07F9D7-E4E6-CC46-A594-B6564C41ED47}" srcOrd="0" destOrd="0" presId="urn:microsoft.com/office/officeart/2005/8/layout/hierarchy3"/>
    <dgm:cxn modelId="{9C64837B-E836-CF4E-AA98-A37B8E13E2D0}" type="presOf" srcId="{E5A8A72F-2A81-DB48-ADBF-995A2A02C8C5}" destId="{51F69487-F2EA-8642-8252-94B10B2AA14B}" srcOrd="0" destOrd="0" presId="urn:microsoft.com/office/officeart/2005/8/layout/hierarchy3"/>
    <dgm:cxn modelId="{06C81A31-EEA5-1643-90E7-8F139C2B2EDB}" srcId="{B898337C-7C2E-804E-BD0E-A910866D00E4}" destId="{7CD30E63-440A-A348-B950-E1E6675F18EB}" srcOrd="2" destOrd="0" parTransId="{E2EACE81-E8B7-6D42-9AA1-C2A680B6AEA7}" sibTransId="{F8FCD3CD-22C3-AE43-B3A4-BF3DAAC67CDB}"/>
    <dgm:cxn modelId="{A73CF450-A940-984B-9851-B4BD77AB72E1}" type="presOf" srcId="{CCE95955-098D-2C4C-88A3-62E16BE3C7C1}" destId="{A73E1C3E-5BF8-CF40-BF1B-71033058C02A}" srcOrd="1" destOrd="0" presId="urn:microsoft.com/office/officeart/2005/8/layout/hierarchy3"/>
    <dgm:cxn modelId="{1FC67FAE-2DFC-1242-9739-AE4E09E276EB}" srcId="{C55EB8CA-CAC5-0E48-9788-1B91714D8FE8}" destId="{A9A051D7-BBF4-B847-8D8D-DA9AA752B514}" srcOrd="0" destOrd="0" parTransId="{C8C83257-B782-1B48-8C4E-B52B2FECB534}" sibTransId="{2A2F6242-0C15-8545-A116-DC60FF2F29EB}"/>
    <dgm:cxn modelId="{3090196A-4D17-1540-9DE6-E9669E4D468C}" type="presOf" srcId="{306BE849-9793-D54E-80EB-D7DCC118ABE5}" destId="{663CF743-962C-D143-8067-17AA2580700C}" srcOrd="0" destOrd="0" presId="urn:microsoft.com/office/officeart/2005/8/layout/hierarchy3"/>
    <dgm:cxn modelId="{BF7943CA-3E07-314E-8586-16F9BC343FD1}" type="presOf" srcId="{A9A051D7-BBF4-B847-8D8D-DA9AA752B514}" destId="{1F3CF772-4745-0941-9F83-CC355129D770}" srcOrd="0" destOrd="0" presId="urn:microsoft.com/office/officeart/2005/8/layout/hierarchy3"/>
    <dgm:cxn modelId="{D855EE04-9F41-2C45-8556-E7F537418148}" type="presOf" srcId="{C55EB8CA-CAC5-0E48-9788-1B91714D8FE8}" destId="{32F872BD-BA99-444F-9BDB-20C7132C3502}" srcOrd="0" destOrd="0" presId="urn:microsoft.com/office/officeart/2005/8/layout/hierarchy3"/>
    <dgm:cxn modelId="{D80BBB70-BD9C-C64A-8F2C-2AA42E8CCB7E}" type="presOf" srcId="{883DC8A1-DB15-8841-814E-8D4AF181A932}" destId="{2E94AC20-BD8F-3549-AF12-424332CD933D}" srcOrd="1" destOrd="0" presId="urn:microsoft.com/office/officeart/2005/8/layout/hierarchy3"/>
    <dgm:cxn modelId="{FF4DDFC3-B186-4A4C-A13C-7D6266B385DB}" srcId="{B898337C-7C2E-804E-BD0E-A910866D00E4}" destId="{CCE95955-098D-2C4C-88A3-62E16BE3C7C1}" srcOrd="0" destOrd="0" parTransId="{19478093-160C-F248-9E88-CB1A8D48C71F}" sibTransId="{22512543-A967-0744-8C26-6F5FC44C4CD8}"/>
    <dgm:cxn modelId="{06624C4D-E0C1-9D4C-8CE0-C188397AE05A}" srcId="{B898337C-7C2E-804E-BD0E-A910866D00E4}" destId="{883DC8A1-DB15-8841-814E-8D4AF181A932}" srcOrd="4" destOrd="0" parTransId="{4AA49D2A-82D5-E74F-8EDD-5E75E150F06A}" sibTransId="{4F737A5E-9504-9B4D-ABC0-5D48B74D7871}"/>
    <dgm:cxn modelId="{4D8101CB-8C05-D743-90F7-D6AE9D12AB7D}" type="presOf" srcId="{7CD30E63-440A-A348-B950-E1E6675F18EB}" destId="{ECF13859-E96B-084F-8E24-48A62A38AF96}" srcOrd="0" destOrd="0" presId="urn:microsoft.com/office/officeart/2005/8/layout/hierarchy3"/>
    <dgm:cxn modelId="{E368650C-B013-D341-9E09-61B2993E8378}" type="presOf" srcId="{E690D9C8-A0EA-3349-9ECB-AC2A871A9870}" destId="{B570C1A2-BDE9-4042-9989-D6733D794ECE}" srcOrd="0" destOrd="0" presId="urn:microsoft.com/office/officeart/2005/8/layout/hierarchy3"/>
    <dgm:cxn modelId="{99C5D0FD-B2A0-C243-ABA5-A462F353894E}" type="presOf" srcId="{CCE95955-098D-2C4C-88A3-62E16BE3C7C1}" destId="{3131970A-B812-1E46-9B06-3756B38935EE}" srcOrd="0" destOrd="0" presId="urn:microsoft.com/office/officeart/2005/8/layout/hierarchy3"/>
    <dgm:cxn modelId="{3395864A-0CEF-5845-8EA8-54EAE5CE104B}" type="presOf" srcId="{A8932229-8A2C-3B41-ADA8-3583B965F600}" destId="{931B3D1E-F436-F24F-ADA7-348A3F0C3448}" srcOrd="1" destOrd="0" presId="urn:microsoft.com/office/officeart/2005/8/layout/hierarchy3"/>
    <dgm:cxn modelId="{FB10AA67-6074-864F-A467-544989030A44}" type="presOf" srcId="{D8ABB4C6-A93B-E14A-A398-F5EAB7850CD4}" destId="{295663FB-FA10-7E45-83F6-CB790FC59843}" srcOrd="0" destOrd="0" presId="urn:microsoft.com/office/officeart/2005/8/layout/hierarchy3"/>
    <dgm:cxn modelId="{E9E756C8-CAED-3B4B-8E3A-0D2D9E64A470}" type="presOf" srcId="{883DC8A1-DB15-8841-814E-8D4AF181A932}" destId="{AD66B644-05CD-654F-A3DE-C52ABCA4F5FD}" srcOrd="0" destOrd="0" presId="urn:microsoft.com/office/officeart/2005/8/layout/hierarchy3"/>
    <dgm:cxn modelId="{B3078900-1F39-8D42-901A-59144BCACEFF}" srcId="{B898337C-7C2E-804E-BD0E-A910866D00E4}" destId="{C55EB8CA-CAC5-0E48-9788-1B91714D8FE8}" srcOrd="1" destOrd="0" parTransId="{87CB6DD3-FC96-E847-B137-D2BF93747B81}" sibTransId="{52D3A482-55A4-3E4A-BEF8-7304143563D8}"/>
    <dgm:cxn modelId="{8A89F3E0-A821-F742-82F2-6634612B48D5}" type="presOf" srcId="{C8C83257-B782-1B48-8C4E-B52B2FECB534}" destId="{D7E09401-6624-2041-A2B7-2AB10673D5AC}" srcOrd="0" destOrd="0" presId="urn:microsoft.com/office/officeart/2005/8/layout/hierarchy3"/>
    <dgm:cxn modelId="{892D9A7E-78CD-1B41-A012-9A09A41A6C29}" srcId="{7CD30E63-440A-A348-B950-E1E6675F18EB}" destId="{E5A8A72F-2A81-DB48-ADBF-995A2A02C8C5}" srcOrd="0" destOrd="0" parTransId="{544FAA8D-1A4C-C640-B37D-30A32C71D892}" sibTransId="{00646C08-BA66-D64C-99E4-46B93CAAB16E}"/>
    <dgm:cxn modelId="{48938261-844A-794B-AC30-A8BE42934F26}" srcId="{CCE95955-098D-2C4C-88A3-62E16BE3C7C1}" destId="{E690D9C8-A0EA-3349-9ECB-AC2A871A9870}" srcOrd="0" destOrd="0" parTransId="{8B1580C0-339F-274C-89CA-42C5A3D1EB1D}" sibTransId="{24E74084-31B8-D444-A8D3-336BE376B5B9}"/>
    <dgm:cxn modelId="{0F41B193-77AB-1748-BD96-4A36EC66AE40}" type="presParOf" srcId="{807A77CA-EAAE-724B-83A9-3D5101A1F855}" destId="{D15984AB-1860-8E4F-A213-790F2D637BA0}" srcOrd="0" destOrd="0" presId="urn:microsoft.com/office/officeart/2005/8/layout/hierarchy3"/>
    <dgm:cxn modelId="{F19AF23C-964C-D249-BAE4-796E6CCBE9BC}" type="presParOf" srcId="{D15984AB-1860-8E4F-A213-790F2D637BA0}" destId="{075C4581-6522-164A-935C-B0727909454B}" srcOrd="0" destOrd="0" presId="urn:microsoft.com/office/officeart/2005/8/layout/hierarchy3"/>
    <dgm:cxn modelId="{C0005604-C63E-3C43-B7C1-CCA867BB1A48}" type="presParOf" srcId="{075C4581-6522-164A-935C-B0727909454B}" destId="{3131970A-B812-1E46-9B06-3756B38935EE}" srcOrd="0" destOrd="0" presId="urn:microsoft.com/office/officeart/2005/8/layout/hierarchy3"/>
    <dgm:cxn modelId="{E5A575B4-FF7E-A64D-8EC8-57CE2348DB48}" type="presParOf" srcId="{075C4581-6522-164A-935C-B0727909454B}" destId="{A73E1C3E-5BF8-CF40-BF1B-71033058C02A}" srcOrd="1" destOrd="0" presId="urn:microsoft.com/office/officeart/2005/8/layout/hierarchy3"/>
    <dgm:cxn modelId="{A3D201D5-660E-8346-A1AC-8829E6D96FEA}" type="presParOf" srcId="{D15984AB-1860-8E4F-A213-790F2D637BA0}" destId="{2F953AD8-844F-1842-B7EE-AB193DDC5AE9}" srcOrd="1" destOrd="0" presId="urn:microsoft.com/office/officeart/2005/8/layout/hierarchy3"/>
    <dgm:cxn modelId="{8F3E195F-9EE1-BA48-98F4-155ED95CD407}" type="presParOf" srcId="{2F953AD8-844F-1842-B7EE-AB193DDC5AE9}" destId="{6EDFAC33-4081-C040-92F8-3CE3186CADAC}" srcOrd="0" destOrd="0" presId="urn:microsoft.com/office/officeart/2005/8/layout/hierarchy3"/>
    <dgm:cxn modelId="{83314D6E-8832-A344-8E59-8D6032AF1C1E}" type="presParOf" srcId="{2F953AD8-844F-1842-B7EE-AB193DDC5AE9}" destId="{B570C1A2-BDE9-4042-9989-D6733D794ECE}" srcOrd="1" destOrd="0" presId="urn:microsoft.com/office/officeart/2005/8/layout/hierarchy3"/>
    <dgm:cxn modelId="{09315012-4DC5-1B4D-AA7A-80BB10FBAD9B}" type="presParOf" srcId="{807A77CA-EAAE-724B-83A9-3D5101A1F855}" destId="{CF75830E-258E-FA4C-8B79-654874E45DD0}" srcOrd="1" destOrd="0" presId="urn:microsoft.com/office/officeart/2005/8/layout/hierarchy3"/>
    <dgm:cxn modelId="{08FF3FE9-DF51-444D-B510-0340A73970C0}" type="presParOf" srcId="{CF75830E-258E-FA4C-8B79-654874E45DD0}" destId="{D201BCA9-F429-3C4B-953D-65BF9E09470B}" srcOrd="0" destOrd="0" presId="urn:microsoft.com/office/officeart/2005/8/layout/hierarchy3"/>
    <dgm:cxn modelId="{55920303-F35C-3844-9116-B698ACF3F3CC}" type="presParOf" srcId="{D201BCA9-F429-3C4B-953D-65BF9E09470B}" destId="{32F872BD-BA99-444F-9BDB-20C7132C3502}" srcOrd="0" destOrd="0" presId="urn:microsoft.com/office/officeart/2005/8/layout/hierarchy3"/>
    <dgm:cxn modelId="{7BB3D6C4-C07C-D347-97AC-0C7BFB9464A6}" type="presParOf" srcId="{D201BCA9-F429-3C4B-953D-65BF9E09470B}" destId="{59B96575-9BB1-C349-8FCD-DE5EF86ECB05}" srcOrd="1" destOrd="0" presId="urn:microsoft.com/office/officeart/2005/8/layout/hierarchy3"/>
    <dgm:cxn modelId="{9BA341B4-5B83-554A-92DC-55F348051819}" type="presParOf" srcId="{CF75830E-258E-FA4C-8B79-654874E45DD0}" destId="{BD9FE2F2-DF39-F843-9E82-BD1F0C11EC04}" srcOrd="1" destOrd="0" presId="urn:microsoft.com/office/officeart/2005/8/layout/hierarchy3"/>
    <dgm:cxn modelId="{6348E75B-679C-8041-BB18-73908B43B02B}" type="presParOf" srcId="{BD9FE2F2-DF39-F843-9E82-BD1F0C11EC04}" destId="{D7E09401-6624-2041-A2B7-2AB10673D5AC}" srcOrd="0" destOrd="0" presId="urn:microsoft.com/office/officeart/2005/8/layout/hierarchy3"/>
    <dgm:cxn modelId="{0BAE00BA-5B51-C447-8D38-774A4FA815AE}" type="presParOf" srcId="{BD9FE2F2-DF39-F843-9E82-BD1F0C11EC04}" destId="{1F3CF772-4745-0941-9F83-CC355129D770}" srcOrd="1" destOrd="0" presId="urn:microsoft.com/office/officeart/2005/8/layout/hierarchy3"/>
    <dgm:cxn modelId="{39D96889-84B1-4947-ABE9-B4D06CFAC1EC}" type="presParOf" srcId="{807A77CA-EAAE-724B-83A9-3D5101A1F855}" destId="{18F0F77F-C75B-6348-B597-8A04BCD0431A}" srcOrd="2" destOrd="0" presId="urn:microsoft.com/office/officeart/2005/8/layout/hierarchy3"/>
    <dgm:cxn modelId="{32983E4C-E9FF-F447-912E-C9007BD99657}" type="presParOf" srcId="{18F0F77F-C75B-6348-B597-8A04BCD0431A}" destId="{36B6F058-0E70-5646-94E3-CF4EAABB921C}" srcOrd="0" destOrd="0" presId="urn:microsoft.com/office/officeart/2005/8/layout/hierarchy3"/>
    <dgm:cxn modelId="{B3ABD2C4-8435-804E-9DF6-5F3E2903DA2D}" type="presParOf" srcId="{36B6F058-0E70-5646-94E3-CF4EAABB921C}" destId="{ECF13859-E96B-084F-8E24-48A62A38AF96}" srcOrd="0" destOrd="0" presId="urn:microsoft.com/office/officeart/2005/8/layout/hierarchy3"/>
    <dgm:cxn modelId="{B9ADF4CB-BDC9-AF45-817F-EC906C7E2CF9}" type="presParOf" srcId="{36B6F058-0E70-5646-94E3-CF4EAABB921C}" destId="{B2B42245-5D42-4E4A-A2D6-16698775B98F}" srcOrd="1" destOrd="0" presId="urn:microsoft.com/office/officeart/2005/8/layout/hierarchy3"/>
    <dgm:cxn modelId="{65DAD277-CE6C-9E4A-A74E-82CDD0690CE7}" type="presParOf" srcId="{18F0F77F-C75B-6348-B597-8A04BCD0431A}" destId="{2224DE02-A32C-BC4B-A996-8D5B5557F0FA}" srcOrd="1" destOrd="0" presId="urn:microsoft.com/office/officeart/2005/8/layout/hierarchy3"/>
    <dgm:cxn modelId="{742C197E-98EC-D847-AA4B-1AB6BC384752}" type="presParOf" srcId="{2224DE02-A32C-BC4B-A996-8D5B5557F0FA}" destId="{D19FD8D1-0AF9-3E42-A3BF-AB39B56D7EF1}" srcOrd="0" destOrd="0" presId="urn:microsoft.com/office/officeart/2005/8/layout/hierarchy3"/>
    <dgm:cxn modelId="{128AC08B-0FE6-3847-9DF6-C5DC4580BBE8}" type="presParOf" srcId="{2224DE02-A32C-BC4B-A996-8D5B5557F0FA}" destId="{51F69487-F2EA-8642-8252-94B10B2AA14B}" srcOrd="1" destOrd="0" presId="urn:microsoft.com/office/officeart/2005/8/layout/hierarchy3"/>
    <dgm:cxn modelId="{301082B1-3B8C-E946-B816-263B95E051AE}" type="presParOf" srcId="{807A77CA-EAAE-724B-83A9-3D5101A1F855}" destId="{C005653B-2771-BC4F-B979-EAB060EAEDE6}" srcOrd="3" destOrd="0" presId="urn:microsoft.com/office/officeart/2005/8/layout/hierarchy3"/>
    <dgm:cxn modelId="{A6D8409F-64F0-7747-846A-A75C1B41322B}" type="presParOf" srcId="{C005653B-2771-BC4F-B979-EAB060EAEDE6}" destId="{98F4241D-CFC8-9E40-9436-3ECE6569B68C}" srcOrd="0" destOrd="0" presId="urn:microsoft.com/office/officeart/2005/8/layout/hierarchy3"/>
    <dgm:cxn modelId="{4C8FF131-F8BB-AB47-96EE-FB007A686546}" type="presParOf" srcId="{98F4241D-CFC8-9E40-9436-3ECE6569B68C}" destId="{E5E83212-5E60-7543-9242-B47020890F5B}" srcOrd="0" destOrd="0" presId="urn:microsoft.com/office/officeart/2005/8/layout/hierarchy3"/>
    <dgm:cxn modelId="{0B116631-670C-B247-9357-03E8297AB2C8}" type="presParOf" srcId="{98F4241D-CFC8-9E40-9436-3ECE6569B68C}" destId="{931B3D1E-F436-F24F-ADA7-348A3F0C3448}" srcOrd="1" destOrd="0" presId="urn:microsoft.com/office/officeart/2005/8/layout/hierarchy3"/>
    <dgm:cxn modelId="{C8B186BD-A10F-A341-A1D9-9420F60AA934}" type="presParOf" srcId="{C005653B-2771-BC4F-B979-EAB060EAEDE6}" destId="{6047D464-1734-8947-B57F-F34EDF4D56BF}" srcOrd="1" destOrd="0" presId="urn:microsoft.com/office/officeart/2005/8/layout/hierarchy3"/>
    <dgm:cxn modelId="{279FEBC2-0A13-7841-BBBB-AC6FE599CD9A}" type="presParOf" srcId="{6047D464-1734-8947-B57F-F34EDF4D56BF}" destId="{663CF743-962C-D143-8067-17AA2580700C}" srcOrd="0" destOrd="0" presId="urn:microsoft.com/office/officeart/2005/8/layout/hierarchy3"/>
    <dgm:cxn modelId="{B921F384-53B0-7544-81E4-C02DA3F06330}" type="presParOf" srcId="{6047D464-1734-8947-B57F-F34EDF4D56BF}" destId="{69ECFE60-4969-0F42-9C6A-418030938D66}" srcOrd="1" destOrd="0" presId="urn:microsoft.com/office/officeart/2005/8/layout/hierarchy3"/>
    <dgm:cxn modelId="{E6958C92-35C3-4E48-AC57-700D42344EC6}" type="presParOf" srcId="{807A77CA-EAAE-724B-83A9-3D5101A1F855}" destId="{ED2CECE9-B0F9-CD46-B9A5-6977FF6CE453}" srcOrd="4" destOrd="0" presId="urn:microsoft.com/office/officeart/2005/8/layout/hierarchy3"/>
    <dgm:cxn modelId="{20A3E68C-D22C-2042-8944-7D653D74BA6C}" type="presParOf" srcId="{ED2CECE9-B0F9-CD46-B9A5-6977FF6CE453}" destId="{7CC79E0E-4BDE-534E-A6A0-FC37E50E6BFC}" srcOrd="0" destOrd="0" presId="urn:microsoft.com/office/officeart/2005/8/layout/hierarchy3"/>
    <dgm:cxn modelId="{76649A87-42CD-1A4B-89F5-9D4EFD79FBC2}" type="presParOf" srcId="{7CC79E0E-4BDE-534E-A6A0-FC37E50E6BFC}" destId="{AD66B644-05CD-654F-A3DE-C52ABCA4F5FD}" srcOrd="0" destOrd="0" presId="urn:microsoft.com/office/officeart/2005/8/layout/hierarchy3"/>
    <dgm:cxn modelId="{108E0F2E-ED45-8D47-BF4B-EFB2DD8ED51B}" type="presParOf" srcId="{7CC79E0E-4BDE-534E-A6A0-FC37E50E6BFC}" destId="{2E94AC20-BD8F-3549-AF12-424332CD933D}" srcOrd="1" destOrd="0" presId="urn:microsoft.com/office/officeart/2005/8/layout/hierarchy3"/>
    <dgm:cxn modelId="{BB5A176A-B186-BD49-83B1-CDBB00038B7C}" type="presParOf" srcId="{ED2CECE9-B0F9-CD46-B9A5-6977FF6CE453}" destId="{0257B6A5-D956-F14E-BBEB-F5A5DA6EA5E2}" srcOrd="1" destOrd="0" presId="urn:microsoft.com/office/officeart/2005/8/layout/hierarchy3"/>
    <dgm:cxn modelId="{B3C3D0F5-6B0A-5B4D-848E-6D733A96EF04}" type="presParOf" srcId="{0257B6A5-D956-F14E-BBEB-F5A5DA6EA5E2}" destId="{295663FB-FA10-7E45-83F6-CB790FC59843}" srcOrd="0" destOrd="0" presId="urn:microsoft.com/office/officeart/2005/8/layout/hierarchy3"/>
    <dgm:cxn modelId="{F946C8D6-121A-5140-BE4C-25C0F855CD0A}" type="presParOf" srcId="{0257B6A5-D956-F14E-BBEB-F5A5DA6EA5E2}" destId="{3D07F9D7-E4E6-CC46-A594-B6564C41ED47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31970A-B812-1E46-9B06-3756B38935EE}">
      <dsp:nvSpPr>
        <dsp:cNvPr id="0" name=""/>
        <dsp:cNvSpPr/>
      </dsp:nvSpPr>
      <dsp:spPr>
        <a:xfrm>
          <a:off x="4969" y="480628"/>
          <a:ext cx="2404299" cy="8530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shade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shade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shade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rgbClr val="000000"/>
              </a:solidFill>
            </a:rPr>
            <a:t>Línea 1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rgbClr val="000000"/>
              </a:solidFill>
            </a:rPr>
            <a:t>Tecnología y Patología de la Reproducción</a:t>
          </a:r>
          <a:endParaRPr lang="es-ES_tradnl" sz="1800" b="1" kern="1200" dirty="0">
            <a:solidFill>
              <a:srgbClr val="000000"/>
            </a:solidFill>
          </a:endParaRPr>
        </a:p>
      </dsp:txBody>
      <dsp:txXfrm>
        <a:off x="29955" y="505614"/>
        <a:ext cx="2354327" cy="803118"/>
      </dsp:txXfrm>
    </dsp:sp>
    <dsp:sp modelId="{6EDFAC33-4081-C040-92F8-3CE3186CADAC}">
      <dsp:nvSpPr>
        <dsp:cNvPr id="0" name=""/>
        <dsp:cNvSpPr/>
      </dsp:nvSpPr>
      <dsp:spPr>
        <a:xfrm>
          <a:off x="245399" y="1333718"/>
          <a:ext cx="240429" cy="1882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2075"/>
              </a:lnTo>
              <a:lnTo>
                <a:pt x="240429" y="1882075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70C1A2-BDE9-4042-9989-D6733D794ECE}">
      <dsp:nvSpPr>
        <dsp:cNvPr id="0" name=""/>
        <dsp:cNvSpPr/>
      </dsp:nvSpPr>
      <dsp:spPr>
        <a:xfrm>
          <a:off x="485829" y="1637316"/>
          <a:ext cx="2550359" cy="31569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tx1"/>
              </a:solidFill>
            </a:rPr>
            <a:t>*Biología de la Reproducción 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tx1"/>
              </a:solidFill>
            </a:rPr>
            <a:t>(GI/IMIB/C007/2011)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chemeClr val="tx1"/>
              </a:solidFill>
            </a:rPr>
            <a:t>Reproducción Animal (UMU)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_tradnl" sz="1600" b="1" kern="1200" dirty="0" smtClean="0">
            <a:solidFill>
              <a:schemeClr val="tx1"/>
            </a:solidFill>
          </a:endParaRP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*Fisiología reproductiva y reproducción asistida (UMU)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(GI/IMIB/C073/2011)</a:t>
          </a:r>
          <a:endParaRPr lang="es-ES_tradnl" sz="1600" b="1" kern="1200" dirty="0">
            <a:solidFill>
              <a:srgbClr val="000000"/>
            </a:solidFill>
          </a:endParaRPr>
        </a:p>
      </dsp:txBody>
      <dsp:txXfrm>
        <a:off x="560526" y="1712013"/>
        <a:ext cx="2400965" cy="3007562"/>
      </dsp:txXfrm>
    </dsp:sp>
    <dsp:sp modelId="{32F872BD-BA99-444F-9BDB-20C7132C3502}">
      <dsp:nvSpPr>
        <dsp:cNvPr id="0" name=""/>
        <dsp:cNvSpPr/>
      </dsp:nvSpPr>
      <dsp:spPr>
        <a:xfrm>
          <a:off x="3094216" y="476942"/>
          <a:ext cx="2039228" cy="8530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shade val="50000"/>
                <a:hueOff val="101189"/>
                <a:satOff val="-2238"/>
                <a:lumOff val="16795"/>
                <a:alphaOff val="0"/>
                <a:shade val="51000"/>
                <a:satMod val="130000"/>
              </a:schemeClr>
            </a:gs>
            <a:gs pos="80000">
              <a:schemeClr val="accent5">
                <a:shade val="50000"/>
                <a:hueOff val="101189"/>
                <a:satOff val="-2238"/>
                <a:lumOff val="16795"/>
                <a:alphaOff val="0"/>
                <a:shade val="93000"/>
                <a:satMod val="130000"/>
              </a:schemeClr>
            </a:gs>
            <a:gs pos="100000">
              <a:schemeClr val="accent5">
                <a:shade val="50000"/>
                <a:hueOff val="101189"/>
                <a:satOff val="-2238"/>
                <a:lumOff val="1679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rgbClr val="000000"/>
              </a:solidFill>
            </a:rPr>
            <a:t>Línea 2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err="1" smtClean="0">
              <a:solidFill>
                <a:srgbClr val="000000"/>
              </a:solidFill>
            </a:rPr>
            <a:t>Biomembrana</a:t>
          </a:r>
          <a:r>
            <a:rPr lang="es-ES_tradnl" sz="1800" b="1" kern="1200" dirty="0" smtClean="0">
              <a:solidFill>
                <a:srgbClr val="000000"/>
              </a:solidFill>
            </a:rPr>
            <a:t> y señalización celular</a:t>
          </a:r>
          <a:endParaRPr lang="es-ES_tradnl" sz="1800" b="1" kern="1200" dirty="0">
            <a:solidFill>
              <a:srgbClr val="000000"/>
            </a:solidFill>
          </a:endParaRPr>
        </a:p>
      </dsp:txBody>
      <dsp:txXfrm>
        <a:off x="3119202" y="501928"/>
        <a:ext cx="1989256" cy="803118"/>
      </dsp:txXfrm>
    </dsp:sp>
    <dsp:sp modelId="{D7E09401-6624-2041-A2B7-2AB10673D5AC}">
      <dsp:nvSpPr>
        <dsp:cNvPr id="0" name=""/>
        <dsp:cNvSpPr/>
      </dsp:nvSpPr>
      <dsp:spPr>
        <a:xfrm>
          <a:off x="3298138" y="1330033"/>
          <a:ext cx="187676" cy="755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5927"/>
              </a:lnTo>
              <a:lnTo>
                <a:pt x="187676" y="755927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3CF772-4745-0941-9F83-CC355129D770}">
      <dsp:nvSpPr>
        <dsp:cNvPr id="0" name=""/>
        <dsp:cNvSpPr/>
      </dsp:nvSpPr>
      <dsp:spPr>
        <a:xfrm>
          <a:off x="3485815" y="1546991"/>
          <a:ext cx="1853745" cy="10779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50000"/>
              <a:hueOff val="101189"/>
              <a:satOff val="-2238"/>
              <a:lumOff val="1679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*</a:t>
          </a:r>
          <a:r>
            <a:rPr lang="es-ES_tradnl" sz="1600" b="1" kern="1200" dirty="0" err="1" smtClean="0">
              <a:solidFill>
                <a:srgbClr val="000000"/>
              </a:solidFill>
            </a:rPr>
            <a:t>Biomembranas</a:t>
          </a:r>
          <a:r>
            <a:rPr lang="es-ES_tradnl" sz="1600" b="1" kern="1200" dirty="0" smtClean="0">
              <a:solidFill>
                <a:srgbClr val="000000"/>
              </a:solidFill>
            </a:rPr>
            <a:t> y señalización celular (UMU)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GI/IMIB/C070/2011</a:t>
          </a:r>
          <a:endParaRPr lang="es-ES_tradnl" sz="1600" b="1" kern="1200" dirty="0">
            <a:solidFill>
              <a:srgbClr val="000000"/>
            </a:solidFill>
          </a:endParaRPr>
        </a:p>
      </dsp:txBody>
      <dsp:txXfrm>
        <a:off x="3517387" y="1578563"/>
        <a:ext cx="1790601" cy="1014795"/>
      </dsp:txXfrm>
    </dsp:sp>
    <dsp:sp modelId="{ECF13859-E96B-084F-8E24-48A62A38AF96}">
      <dsp:nvSpPr>
        <dsp:cNvPr id="0" name=""/>
        <dsp:cNvSpPr/>
      </dsp:nvSpPr>
      <dsp:spPr>
        <a:xfrm>
          <a:off x="5520662" y="480628"/>
          <a:ext cx="1992171" cy="8530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shade val="50000"/>
                <a:hueOff val="202378"/>
                <a:satOff val="-4476"/>
                <a:lumOff val="33590"/>
                <a:alphaOff val="0"/>
                <a:shade val="51000"/>
                <a:satMod val="130000"/>
              </a:schemeClr>
            </a:gs>
            <a:gs pos="80000">
              <a:schemeClr val="accent5">
                <a:shade val="50000"/>
                <a:hueOff val="202378"/>
                <a:satOff val="-4476"/>
                <a:lumOff val="33590"/>
                <a:alphaOff val="0"/>
                <a:shade val="93000"/>
                <a:satMod val="130000"/>
              </a:schemeClr>
            </a:gs>
            <a:gs pos="100000">
              <a:schemeClr val="accent5">
                <a:shade val="50000"/>
                <a:hueOff val="202378"/>
                <a:satOff val="-4476"/>
                <a:lumOff val="3359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rgbClr val="000000"/>
              </a:solidFill>
            </a:rPr>
            <a:t>Línea 3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err="1" smtClean="0">
              <a:solidFill>
                <a:srgbClr val="000000"/>
              </a:solidFill>
            </a:rPr>
            <a:t>Bioenzimática</a:t>
          </a:r>
          <a:endParaRPr lang="es-ES_tradnl" sz="1800" b="1" kern="1200" dirty="0">
            <a:solidFill>
              <a:srgbClr val="000000"/>
            </a:solidFill>
          </a:endParaRPr>
        </a:p>
      </dsp:txBody>
      <dsp:txXfrm>
        <a:off x="5545648" y="505614"/>
        <a:ext cx="1942199" cy="803118"/>
      </dsp:txXfrm>
    </dsp:sp>
    <dsp:sp modelId="{D19FD8D1-0AF9-3E42-A3BF-AB39B56D7EF1}">
      <dsp:nvSpPr>
        <dsp:cNvPr id="0" name=""/>
        <dsp:cNvSpPr/>
      </dsp:nvSpPr>
      <dsp:spPr>
        <a:xfrm>
          <a:off x="5719879" y="1333718"/>
          <a:ext cx="199217" cy="9033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3376"/>
              </a:lnTo>
              <a:lnTo>
                <a:pt x="199217" y="903376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F69487-F2EA-8642-8252-94B10B2AA14B}">
      <dsp:nvSpPr>
        <dsp:cNvPr id="0" name=""/>
        <dsp:cNvSpPr/>
      </dsp:nvSpPr>
      <dsp:spPr>
        <a:xfrm>
          <a:off x="5919096" y="1546991"/>
          <a:ext cx="1826624" cy="138020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50000"/>
              <a:hueOff val="202378"/>
              <a:satOff val="-4476"/>
              <a:lumOff val="3359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*Bioquímica y biotecnología enzimática (UMU)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GI/IMIB/CO71/2011</a:t>
          </a:r>
          <a:endParaRPr lang="es-ES_tradnl" sz="1600" b="1" kern="1200" dirty="0">
            <a:solidFill>
              <a:srgbClr val="000000"/>
            </a:solidFill>
          </a:endParaRPr>
        </a:p>
      </dsp:txBody>
      <dsp:txXfrm>
        <a:off x="5959521" y="1587416"/>
        <a:ext cx="1745774" cy="1299356"/>
      </dsp:txXfrm>
    </dsp:sp>
    <dsp:sp modelId="{E5E83212-5E60-7543-9242-B47020890F5B}">
      <dsp:nvSpPr>
        <dsp:cNvPr id="0" name=""/>
        <dsp:cNvSpPr/>
      </dsp:nvSpPr>
      <dsp:spPr>
        <a:xfrm>
          <a:off x="7939378" y="480628"/>
          <a:ext cx="2083776" cy="8530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shade val="50000"/>
                <a:hueOff val="202378"/>
                <a:satOff val="-4476"/>
                <a:lumOff val="33590"/>
                <a:alphaOff val="0"/>
                <a:shade val="51000"/>
                <a:satMod val="130000"/>
              </a:schemeClr>
            </a:gs>
            <a:gs pos="80000">
              <a:schemeClr val="accent5">
                <a:shade val="50000"/>
                <a:hueOff val="202378"/>
                <a:satOff val="-4476"/>
                <a:lumOff val="33590"/>
                <a:alphaOff val="0"/>
                <a:shade val="93000"/>
                <a:satMod val="130000"/>
              </a:schemeClr>
            </a:gs>
            <a:gs pos="100000">
              <a:schemeClr val="accent5">
                <a:shade val="50000"/>
                <a:hueOff val="202378"/>
                <a:satOff val="-4476"/>
                <a:lumOff val="3359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rgbClr val="000000"/>
              </a:solidFill>
            </a:rPr>
            <a:t>Línea 4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rgbClr val="000000"/>
              </a:solidFill>
            </a:rPr>
            <a:t>Biotecnología</a:t>
          </a:r>
          <a:endParaRPr lang="es-ES_tradnl" sz="1800" b="1" kern="1200" dirty="0">
            <a:solidFill>
              <a:srgbClr val="000000"/>
            </a:solidFill>
          </a:endParaRPr>
        </a:p>
      </dsp:txBody>
      <dsp:txXfrm>
        <a:off x="7964364" y="505614"/>
        <a:ext cx="2033804" cy="803118"/>
      </dsp:txXfrm>
    </dsp:sp>
    <dsp:sp modelId="{663CF743-962C-D143-8067-17AA2580700C}">
      <dsp:nvSpPr>
        <dsp:cNvPr id="0" name=""/>
        <dsp:cNvSpPr/>
      </dsp:nvSpPr>
      <dsp:spPr>
        <a:xfrm>
          <a:off x="8147756" y="1333718"/>
          <a:ext cx="208377" cy="8278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7809"/>
              </a:lnTo>
              <a:lnTo>
                <a:pt x="208377" y="827809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ECFE60-4969-0F42-9C6A-418030938D66}">
      <dsp:nvSpPr>
        <dsp:cNvPr id="0" name=""/>
        <dsp:cNvSpPr/>
      </dsp:nvSpPr>
      <dsp:spPr>
        <a:xfrm>
          <a:off x="8356134" y="1546991"/>
          <a:ext cx="1938645" cy="122907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50000"/>
              <a:hueOff val="202378"/>
              <a:satOff val="-4476"/>
              <a:lumOff val="3359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*Biología Molecular y de sistemas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(UMU)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(GI/IMIB/C073/2011)</a:t>
          </a:r>
          <a:endParaRPr lang="es-ES_tradnl" sz="1600" b="1" kern="1200" dirty="0">
            <a:solidFill>
              <a:srgbClr val="000000"/>
            </a:solidFill>
          </a:endParaRPr>
        </a:p>
      </dsp:txBody>
      <dsp:txXfrm>
        <a:off x="8392132" y="1582989"/>
        <a:ext cx="1866649" cy="1157077"/>
      </dsp:txXfrm>
    </dsp:sp>
    <dsp:sp modelId="{AD66B644-05CD-654F-A3DE-C52ABCA4F5FD}">
      <dsp:nvSpPr>
        <dsp:cNvPr id="0" name=""/>
        <dsp:cNvSpPr/>
      </dsp:nvSpPr>
      <dsp:spPr>
        <a:xfrm>
          <a:off x="10449700" y="480628"/>
          <a:ext cx="2040746" cy="85309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shade val="50000"/>
                <a:hueOff val="101189"/>
                <a:satOff val="-2238"/>
                <a:lumOff val="16795"/>
                <a:alphaOff val="0"/>
                <a:shade val="51000"/>
                <a:satMod val="130000"/>
              </a:schemeClr>
            </a:gs>
            <a:gs pos="80000">
              <a:schemeClr val="accent5">
                <a:shade val="50000"/>
                <a:hueOff val="101189"/>
                <a:satOff val="-2238"/>
                <a:lumOff val="16795"/>
                <a:alphaOff val="0"/>
                <a:shade val="93000"/>
                <a:satMod val="130000"/>
              </a:schemeClr>
            </a:gs>
            <a:gs pos="100000">
              <a:schemeClr val="accent5">
                <a:shade val="50000"/>
                <a:hueOff val="101189"/>
                <a:satOff val="-2238"/>
                <a:lumOff val="1679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rgbClr val="000000"/>
              </a:solidFill>
            </a:rPr>
            <a:t>Línea 5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rgbClr val="000000"/>
              </a:solidFill>
            </a:rPr>
            <a:t>Bioinformática. Bioingeniería</a:t>
          </a:r>
          <a:endParaRPr lang="es-ES_tradnl" sz="1800" b="1" kern="1200" dirty="0">
            <a:solidFill>
              <a:srgbClr val="000000"/>
            </a:solidFill>
          </a:endParaRPr>
        </a:p>
      </dsp:txBody>
      <dsp:txXfrm>
        <a:off x="10474686" y="505614"/>
        <a:ext cx="1990774" cy="803118"/>
      </dsp:txXfrm>
    </dsp:sp>
    <dsp:sp modelId="{295663FB-FA10-7E45-83F6-CB790FC59843}">
      <dsp:nvSpPr>
        <dsp:cNvPr id="0" name=""/>
        <dsp:cNvSpPr/>
      </dsp:nvSpPr>
      <dsp:spPr>
        <a:xfrm>
          <a:off x="10653775" y="1333718"/>
          <a:ext cx="204074" cy="12985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574"/>
              </a:lnTo>
              <a:lnTo>
                <a:pt x="204074" y="1298574"/>
              </a:lnTo>
            </a:path>
          </a:pathLst>
        </a:custGeom>
        <a:noFill/>
        <a:ln w="25400" cap="flat" cmpd="sng" algn="ctr">
          <a:solidFill>
            <a:schemeClr val="accent5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07F9D7-E4E6-CC46-A594-B6564C41ED47}">
      <dsp:nvSpPr>
        <dsp:cNvPr id="0" name=""/>
        <dsp:cNvSpPr/>
      </dsp:nvSpPr>
      <dsp:spPr>
        <a:xfrm>
          <a:off x="10857850" y="1546991"/>
          <a:ext cx="1774647" cy="21706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shade val="50000"/>
              <a:hueOff val="101189"/>
              <a:satOff val="-2238"/>
              <a:lumOff val="16795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0480" tIns="20320" rIns="3048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*Tecnologías de modelado, procesamiento y gestión del conocimiento (UMU)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b="1" kern="1200" dirty="0" smtClean="0">
              <a:solidFill>
                <a:srgbClr val="000000"/>
              </a:solidFill>
            </a:rPr>
            <a:t>(GI/IMIB/E170/2011)</a:t>
          </a:r>
          <a:endParaRPr lang="es-ES_tradnl" sz="1600" b="1" kern="1200" dirty="0">
            <a:solidFill>
              <a:srgbClr val="000000"/>
            </a:solidFill>
          </a:endParaRPr>
        </a:p>
      </dsp:txBody>
      <dsp:txXfrm>
        <a:off x="10909828" y="1598969"/>
        <a:ext cx="1670691" cy="2066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C69A6-7622-0643-83A9-C0C9903FC626}" type="datetimeFigureOut">
              <a:rPr lang="es-ES" smtClean="0"/>
              <a:t>11/7/16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1413" y="685800"/>
            <a:ext cx="4575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7F6B2-E6FD-7D43-BD99-33A86DF60F08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3350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3770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37703" algn="l" defTabSz="63770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75405" algn="l" defTabSz="63770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13108" algn="l" defTabSz="63770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50810" algn="l" defTabSz="63770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188513" algn="l" defTabSz="63770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26215" algn="l" defTabSz="63770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463918" algn="l" defTabSz="63770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01620" algn="l" defTabSz="637703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ES_tradnl" smtClean="0"/>
              <a:t>Necesario poner los departamentos de cada grupo??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2503" y="3019583"/>
            <a:ext cx="11021695" cy="208355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45005" y="5508149"/>
            <a:ext cx="9076690" cy="248406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7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5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31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885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26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63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0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400857" y="389262"/>
            <a:ext cx="2917508" cy="82937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8335" y="389262"/>
            <a:ext cx="8536411" cy="82937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24281" y="6246171"/>
            <a:ext cx="11021695" cy="1930552"/>
          </a:xfrm>
        </p:spPr>
        <p:txBody>
          <a:bodyPr anchor="t"/>
          <a:lstStyle>
            <a:lvl1pPr algn="l">
              <a:defRPr sz="5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24281" y="4119864"/>
            <a:ext cx="11021695" cy="2126307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3770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2pPr>
            <a:lvl3pPr marL="127540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131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081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8851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2621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639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0162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8335" y="2268062"/>
            <a:ext cx="5726959" cy="641492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91406" y="2268062"/>
            <a:ext cx="5726959" cy="641492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8335" y="2175810"/>
            <a:ext cx="5729211" cy="906773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7703" indent="0">
              <a:buNone/>
              <a:defRPr sz="2800" b="1"/>
            </a:lvl2pPr>
            <a:lvl3pPr marL="1275405" indent="0">
              <a:buNone/>
              <a:defRPr sz="2500" b="1"/>
            </a:lvl3pPr>
            <a:lvl4pPr marL="1913108" indent="0">
              <a:buNone/>
              <a:defRPr sz="2200" b="1"/>
            </a:lvl4pPr>
            <a:lvl5pPr marL="2550810" indent="0">
              <a:buNone/>
              <a:defRPr sz="2200" b="1"/>
            </a:lvl5pPr>
            <a:lvl6pPr marL="3188513" indent="0">
              <a:buNone/>
              <a:defRPr sz="2200" b="1"/>
            </a:lvl6pPr>
            <a:lvl7pPr marL="3826215" indent="0">
              <a:buNone/>
              <a:defRPr sz="2200" b="1"/>
            </a:lvl7pPr>
            <a:lvl8pPr marL="4463918" indent="0">
              <a:buNone/>
              <a:defRPr sz="2200" b="1"/>
            </a:lvl8pPr>
            <a:lvl9pPr marL="5101620" indent="0">
              <a:buNone/>
              <a:defRPr sz="2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8335" y="3082584"/>
            <a:ext cx="5729211" cy="5600402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86904" y="2175810"/>
            <a:ext cx="5731462" cy="906773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7703" indent="0">
              <a:buNone/>
              <a:defRPr sz="2800" b="1"/>
            </a:lvl2pPr>
            <a:lvl3pPr marL="1275405" indent="0">
              <a:buNone/>
              <a:defRPr sz="2500" b="1"/>
            </a:lvl3pPr>
            <a:lvl4pPr marL="1913108" indent="0">
              <a:buNone/>
              <a:defRPr sz="2200" b="1"/>
            </a:lvl4pPr>
            <a:lvl5pPr marL="2550810" indent="0">
              <a:buNone/>
              <a:defRPr sz="2200" b="1"/>
            </a:lvl5pPr>
            <a:lvl6pPr marL="3188513" indent="0">
              <a:buNone/>
              <a:defRPr sz="2200" b="1"/>
            </a:lvl6pPr>
            <a:lvl7pPr marL="3826215" indent="0">
              <a:buNone/>
              <a:defRPr sz="2200" b="1"/>
            </a:lvl7pPr>
            <a:lvl8pPr marL="4463918" indent="0">
              <a:buNone/>
              <a:defRPr sz="2200" b="1"/>
            </a:lvl8pPr>
            <a:lvl9pPr marL="5101620" indent="0">
              <a:buNone/>
              <a:defRPr sz="2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86904" y="3082584"/>
            <a:ext cx="5731462" cy="5600402"/>
          </a:xfrm>
        </p:spPr>
        <p:txBody>
          <a:bodyPr/>
          <a:lstStyle>
            <a:lvl1pPr>
              <a:defRPr sz="3300"/>
            </a:lvl1pPr>
            <a:lvl2pPr>
              <a:defRPr sz="2800"/>
            </a:lvl2pPr>
            <a:lvl3pPr>
              <a:defRPr sz="25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8336" y="387011"/>
            <a:ext cx="4265955" cy="1647045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69619" y="387011"/>
            <a:ext cx="7248746" cy="8295975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3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8336" y="2034056"/>
            <a:ext cx="4265955" cy="6648930"/>
          </a:xfrm>
        </p:spPr>
        <p:txBody>
          <a:bodyPr/>
          <a:lstStyle>
            <a:lvl1pPr marL="0" indent="0">
              <a:buNone/>
              <a:defRPr sz="2000"/>
            </a:lvl1pPr>
            <a:lvl2pPr marL="637703" indent="0">
              <a:buNone/>
              <a:defRPr sz="1700"/>
            </a:lvl2pPr>
            <a:lvl3pPr marL="1275405" indent="0">
              <a:buNone/>
              <a:defRPr sz="1400"/>
            </a:lvl3pPr>
            <a:lvl4pPr marL="1913108" indent="0">
              <a:buNone/>
              <a:defRPr sz="1300"/>
            </a:lvl4pPr>
            <a:lvl5pPr marL="2550810" indent="0">
              <a:buNone/>
              <a:defRPr sz="1300"/>
            </a:lvl5pPr>
            <a:lvl6pPr marL="3188513" indent="0">
              <a:buNone/>
              <a:defRPr sz="1300"/>
            </a:lvl6pPr>
            <a:lvl7pPr marL="3826215" indent="0">
              <a:buNone/>
              <a:defRPr sz="1300"/>
            </a:lvl7pPr>
            <a:lvl8pPr marL="4463918" indent="0">
              <a:buNone/>
              <a:defRPr sz="1300"/>
            </a:lvl8pPr>
            <a:lvl9pPr marL="510162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41564" y="6804185"/>
            <a:ext cx="7780020" cy="803272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41564" y="868523"/>
            <a:ext cx="7780020" cy="5832158"/>
          </a:xfrm>
        </p:spPr>
        <p:txBody>
          <a:bodyPr/>
          <a:lstStyle>
            <a:lvl1pPr marL="0" indent="0">
              <a:buNone/>
              <a:defRPr sz="4500"/>
            </a:lvl1pPr>
            <a:lvl2pPr marL="637703" indent="0">
              <a:buNone/>
              <a:defRPr sz="3900"/>
            </a:lvl2pPr>
            <a:lvl3pPr marL="1275405" indent="0">
              <a:buNone/>
              <a:defRPr sz="3300"/>
            </a:lvl3pPr>
            <a:lvl4pPr marL="1913108" indent="0">
              <a:buNone/>
              <a:defRPr sz="2800"/>
            </a:lvl4pPr>
            <a:lvl5pPr marL="2550810" indent="0">
              <a:buNone/>
              <a:defRPr sz="2800"/>
            </a:lvl5pPr>
            <a:lvl6pPr marL="3188513" indent="0">
              <a:buNone/>
              <a:defRPr sz="2800"/>
            </a:lvl6pPr>
            <a:lvl7pPr marL="3826215" indent="0">
              <a:buNone/>
              <a:defRPr sz="2800"/>
            </a:lvl7pPr>
            <a:lvl8pPr marL="4463918" indent="0">
              <a:buNone/>
              <a:defRPr sz="2800"/>
            </a:lvl8pPr>
            <a:lvl9pPr marL="5101620" indent="0">
              <a:buNone/>
              <a:defRPr sz="28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41564" y="7607457"/>
            <a:ext cx="7780020" cy="1140780"/>
          </a:xfrm>
        </p:spPr>
        <p:txBody>
          <a:bodyPr/>
          <a:lstStyle>
            <a:lvl1pPr marL="0" indent="0">
              <a:buNone/>
              <a:defRPr sz="2000"/>
            </a:lvl1pPr>
            <a:lvl2pPr marL="637703" indent="0">
              <a:buNone/>
              <a:defRPr sz="1700"/>
            </a:lvl2pPr>
            <a:lvl3pPr marL="1275405" indent="0">
              <a:buNone/>
              <a:defRPr sz="1400"/>
            </a:lvl3pPr>
            <a:lvl4pPr marL="1913108" indent="0">
              <a:buNone/>
              <a:defRPr sz="1300"/>
            </a:lvl4pPr>
            <a:lvl5pPr marL="2550810" indent="0">
              <a:buNone/>
              <a:defRPr sz="1300"/>
            </a:lvl5pPr>
            <a:lvl6pPr marL="3188513" indent="0">
              <a:buNone/>
              <a:defRPr sz="1300"/>
            </a:lvl6pPr>
            <a:lvl7pPr marL="3826215" indent="0">
              <a:buNone/>
              <a:defRPr sz="1300"/>
            </a:lvl7pPr>
            <a:lvl8pPr marL="4463918" indent="0">
              <a:buNone/>
              <a:defRPr sz="1300"/>
            </a:lvl8pPr>
            <a:lvl9pPr marL="5101620" indent="0">
              <a:buNone/>
              <a:defRPr sz="1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8335" y="389261"/>
            <a:ext cx="11670030" cy="1620043"/>
          </a:xfrm>
          <a:prstGeom prst="rect">
            <a:avLst/>
          </a:prstGeom>
        </p:spPr>
        <p:txBody>
          <a:bodyPr vert="horz" lIns="127541" tIns="63770" rIns="127541" bIns="6377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8335" y="2268062"/>
            <a:ext cx="11670030" cy="6414924"/>
          </a:xfrm>
          <a:prstGeom prst="rect">
            <a:avLst/>
          </a:prstGeom>
        </p:spPr>
        <p:txBody>
          <a:bodyPr vert="horz" lIns="127541" tIns="63770" rIns="127541" bIns="6377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8335" y="9009244"/>
            <a:ext cx="3025564" cy="517515"/>
          </a:xfrm>
          <a:prstGeom prst="rect">
            <a:avLst/>
          </a:prstGeom>
        </p:spPr>
        <p:txBody>
          <a:bodyPr vert="horz" lIns="127541" tIns="63770" rIns="127541" bIns="63770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86C7F6-03A4-445A-8BCD-697E7AF6889A}" type="datetimeFigureOut">
              <a:rPr lang="es-ES" smtClean="0"/>
              <a:pPr/>
              <a:t>11/7/16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430290" y="9009244"/>
            <a:ext cx="4106121" cy="517515"/>
          </a:xfrm>
          <a:prstGeom prst="rect">
            <a:avLst/>
          </a:prstGeom>
        </p:spPr>
        <p:txBody>
          <a:bodyPr vert="horz" lIns="127541" tIns="63770" rIns="127541" bIns="63770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292802" y="9009244"/>
            <a:ext cx="3025564" cy="517515"/>
          </a:xfrm>
          <a:prstGeom prst="rect">
            <a:avLst/>
          </a:prstGeom>
        </p:spPr>
        <p:txBody>
          <a:bodyPr vert="horz" lIns="127541" tIns="63770" rIns="127541" bIns="63770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9662C9-8BD3-4D98-ACE7-2C34D4785A68}" type="slidenum">
              <a:rPr lang="es-ES" smtClean="0"/>
              <a:pPr/>
              <a:t>‹Nr.›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5405" rtl="0" eaLnBrk="1" latinLnBrk="0" hangingPunct="1">
        <a:spcBef>
          <a:spcPct val="0"/>
        </a:spcBef>
        <a:buNone/>
        <a:defRPr sz="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8277" indent="-478277" algn="l" defTabSz="1275405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6267" indent="-398564" algn="l" defTabSz="1275405" rtl="0" eaLnBrk="1" latinLnBrk="0" hangingPunct="1">
        <a:spcBef>
          <a:spcPct val="20000"/>
        </a:spcBef>
        <a:buFont typeface="Arial" pitchFamily="34" charset="0"/>
        <a:buChar char="–"/>
        <a:defRPr sz="3900" kern="1200">
          <a:solidFill>
            <a:schemeClr val="tx1"/>
          </a:solidFill>
          <a:latin typeface="+mn-lt"/>
          <a:ea typeface="+mn-ea"/>
          <a:cs typeface="+mn-cs"/>
        </a:defRPr>
      </a:lvl2pPr>
      <a:lvl3pPr marL="1594256" indent="-318851" algn="l" defTabSz="127540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31959" indent="-318851" algn="l" defTabSz="1275405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69662" indent="-318851" algn="l" defTabSz="1275405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07364" indent="-318851" algn="l" defTabSz="127540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145067" indent="-318851" algn="l" defTabSz="127540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782769" indent="-318851" algn="l" defTabSz="127540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420472" indent="-318851" algn="l" defTabSz="1275405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27540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637703" algn="l" defTabSz="127540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275405" algn="l" defTabSz="127540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13108" algn="l" defTabSz="127540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50810" algn="l" defTabSz="127540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88513" algn="l" defTabSz="127540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6pPr>
      <a:lvl7pPr marL="3826215" algn="l" defTabSz="127540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7pPr>
      <a:lvl8pPr marL="4463918" algn="l" defTabSz="127540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8pPr>
      <a:lvl9pPr marL="5101620" algn="l" defTabSz="1275405" rtl="0" eaLnBrk="1" latinLnBrk="0" hangingPunct="1">
        <a:defRPr sz="2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8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Diagrama 17"/>
          <p:cNvGraphicFramePr/>
          <p:nvPr>
            <p:extLst>
              <p:ext uri="{D42A27DB-BD31-4B8C-83A1-F6EECF244321}">
                <p14:modId xmlns:p14="http://schemas.microsoft.com/office/powerpoint/2010/main" val="154226618"/>
              </p:ext>
            </p:extLst>
          </p:nvPr>
        </p:nvGraphicFramePr>
        <p:xfrm>
          <a:off x="151954" y="2195835"/>
          <a:ext cx="12637467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9" name="CuadroTexto 18"/>
          <p:cNvSpPr txBox="1"/>
          <p:nvPr/>
        </p:nvSpPr>
        <p:spPr>
          <a:xfrm>
            <a:off x="3891062" y="1259731"/>
            <a:ext cx="5122851" cy="1200034"/>
          </a:xfrm>
          <a:prstGeom prst="rect">
            <a:avLst/>
          </a:prstGeom>
          <a:solidFill>
            <a:srgbClr val="C4FF1E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lIns="91147" tIns="45574" rIns="91147" bIns="45574">
            <a:prstTxWarp prst="textNoShape">
              <a:avLst/>
            </a:prstTxWarp>
            <a:spAutoFit/>
          </a:bodyPr>
          <a:lstStyle/>
          <a:p>
            <a:r>
              <a:rPr lang="es-ES_tradnl" sz="3600" b="1" dirty="0"/>
              <a:t> 5 Líneas de Investigación</a:t>
            </a:r>
          </a:p>
          <a:p>
            <a:r>
              <a:rPr lang="es-ES_tradnl" sz="3600" b="1" dirty="0"/>
              <a:t>6 Grupos de Investigación</a:t>
            </a:r>
          </a:p>
        </p:txBody>
      </p:sp>
      <p:sp>
        <p:nvSpPr>
          <p:cNvPr id="17416" name="Rectangle 4"/>
          <p:cNvSpPr>
            <a:spLocks/>
          </p:cNvSpPr>
          <p:nvPr/>
        </p:nvSpPr>
        <p:spPr bwMode="auto">
          <a:xfrm>
            <a:off x="50652" y="35595"/>
            <a:ext cx="12895472" cy="1165988"/>
          </a:xfrm>
          <a:prstGeom prst="rect">
            <a:avLst/>
          </a:prstGeom>
          <a:solidFill>
            <a:srgbClr val="C4FF1E"/>
          </a:solidFill>
          <a:ln w="12700">
            <a:noFill/>
            <a:miter lim="800000"/>
            <a:headEnd/>
            <a:tailEnd/>
          </a:ln>
        </p:spPr>
        <p:txBody>
          <a:bodyPr lIns="0" tIns="0" rIns="57614" bIns="0">
            <a:prstTxWarp prst="textNoShape">
              <a:avLst/>
            </a:prstTxWarp>
            <a:spAutoFit/>
          </a:bodyPr>
          <a:lstStyle/>
          <a:p>
            <a:pPr marL="56967" algn="ctr"/>
            <a:r>
              <a:rPr lang="en-US" sz="2400" b="1" dirty="0">
                <a:ea typeface="Arial" pitchFamily="-105" charset="0"/>
                <a:cs typeface="Arial" pitchFamily="-105" charset="0"/>
              </a:rPr>
              <a:t>AREA 7</a:t>
            </a:r>
            <a:r>
              <a:rPr lang="en-US" sz="2400" dirty="0">
                <a:ea typeface="Arial" pitchFamily="-105" charset="0"/>
                <a:cs typeface="Arial" pitchFamily="-105" charset="0"/>
              </a:rPr>
              <a:t>: </a:t>
            </a:r>
          </a:p>
          <a:p>
            <a:pPr marL="56967" algn="ctr"/>
            <a:r>
              <a:rPr lang="en-US" sz="2400" b="1" dirty="0">
                <a:ea typeface="Arial" pitchFamily="-105" charset="0"/>
                <a:cs typeface="Arial" pitchFamily="-105" charset="0"/>
              </a:rPr>
              <a:t>BIOTECNOLOGIA. APLICACIONES SANITARIAS EN BIOCIENCIAS</a:t>
            </a:r>
          </a:p>
          <a:p>
            <a:pPr marL="56967" algn="ctr"/>
            <a:endParaRPr lang="en-US" sz="2800" dirty="0">
              <a:ea typeface="Arial" pitchFamily="-105" charset="0"/>
              <a:cs typeface="Arial" pitchFamily="-105" charset="0"/>
            </a:endParaRPr>
          </a:p>
        </p:txBody>
      </p:sp>
      <p:pic>
        <p:nvPicPr>
          <p:cNvPr id="17417" name="Picture 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1459828" y="75940"/>
            <a:ext cx="1405570" cy="79736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2" name="CuadroTexto 1"/>
          <p:cNvSpPr txBox="1"/>
          <p:nvPr/>
        </p:nvSpPr>
        <p:spPr>
          <a:xfrm>
            <a:off x="146646" y="7236395"/>
            <a:ext cx="396044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b="1" dirty="0"/>
              <a:t>Biología de la Reproducción </a:t>
            </a:r>
            <a:r>
              <a:rPr lang="es-ES" sz="1200" b="1" dirty="0" smtClean="0"/>
              <a:t>(Emilio Mart</a:t>
            </a:r>
            <a:r>
              <a:rPr lang="es-ES" sz="1200" b="1" dirty="0" smtClean="0"/>
              <a:t>ínez)</a:t>
            </a:r>
            <a:endParaRPr lang="es-ES" sz="1200" b="1" dirty="0" smtClean="0"/>
          </a:p>
          <a:p>
            <a:r>
              <a:rPr lang="es-ES" sz="1200" dirty="0" smtClean="0"/>
              <a:t>Tecnologías </a:t>
            </a:r>
            <a:r>
              <a:rPr lang="es-ES" sz="1200" dirty="0"/>
              <a:t>embrionarias porcinas.</a:t>
            </a:r>
          </a:p>
          <a:p>
            <a:pPr lvl="0"/>
            <a:r>
              <a:rPr lang="es-ES" sz="1200" dirty="0"/>
              <a:t>Marcadores de fertilidad.</a:t>
            </a:r>
          </a:p>
          <a:p>
            <a:pPr lvl="0"/>
            <a:r>
              <a:rPr lang="es-ES" sz="1200" dirty="0"/>
              <a:t>Generación de células humanas en cerdos (complementación de </a:t>
            </a:r>
            <a:r>
              <a:rPr lang="es-ES" sz="1200" dirty="0" err="1"/>
              <a:t>blastocistos</a:t>
            </a:r>
            <a:r>
              <a:rPr lang="es-ES" sz="1200" dirty="0"/>
              <a:t> inter-especie).</a:t>
            </a:r>
          </a:p>
          <a:p>
            <a:pPr lvl="0"/>
            <a:r>
              <a:rPr lang="es-ES" sz="1200" dirty="0"/>
              <a:t>Producción de animales resistentes a enfermedades mediante edición del genoma.</a:t>
            </a:r>
          </a:p>
          <a:p>
            <a:r>
              <a:rPr lang="es-ES" sz="1200" dirty="0"/>
              <a:t> </a:t>
            </a:r>
          </a:p>
          <a:p>
            <a:r>
              <a:rPr lang="es-ES" sz="1200" b="1" dirty="0"/>
              <a:t>Fisiología reproductiva y Reproducción Asistida</a:t>
            </a:r>
            <a:r>
              <a:rPr lang="es-ES" sz="1200" dirty="0"/>
              <a:t> </a:t>
            </a:r>
            <a:r>
              <a:rPr lang="es-ES" sz="1200" b="1" dirty="0"/>
              <a:t>(Pilar Coy)</a:t>
            </a:r>
            <a:endParaRPr lang="es-ES" sz="1200" dirty="0"/>
          </a:p>
          <a:p>
            <a:pPr lvl="0"/>
            <a:r>
              <a:rPr lang="es-ES" sz="1200" dirty="0"/>
              <a:t>Generación de cerdos transgénicos como </a:t>
            </a:r>
            <a:r>
              <a:rPr lang="es-ES" sz="1200" dirty="0" err="1"/>
              <a:t>biomodelos</a:t>
            </a:r>
            <a:r>
              <a:rPr lang="es-ES" sz="1200" dirty="0"/>
              <a:t>. </a:t>
            </a:r>
          </a:p>
          <a:p>
            <a:pPr lvl="0"/>
            <a:r>
              <a:rPr lang="es-ES" sz="1200" dirty="0" err="1"/>
              <a:t>Epigenética</a:t>
            </a:r>
            <a:r>
              <a:rPr lang="es-ES" sz="1200" dirty="0"/>
              <a:t> </a:t>
            </a:r>
            <a:endParaRPr lang="es-ES" sz="1200" dirty="0" smtClean="0"/>
          </a:p>
          <a:p>
            <a:pPr lvl="0"/>
            <a:r>
              <a:rPr lang="es-ES" sz="1200" dirty="0" smtClean="0"/>
              <a:t>…</a:t>
            </a:r>
            <a:endParaRPr lang="es-ES" sz="1200" dirty="0"/>
          </a:p>
          <a:p>
            <a:endParaRPr lang="es-ES" sz="1200" dirty="0"/>
          </a:p>
        </p:txBody>
      </p:sp>
      <p:sp>
        <p:nvSpPr>
          <p:cNvPr id="3" name="CuadroTexto 2"/>
          <p:cNvSpPr txBox="1"/>
          <p:nvPr/>
        </p:nvSpPr>
        <p:spPr>
          <a:xfrm>
            <a:off x="3603030" y="5580211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1200" b="1" dirty="0"/>
              <a:t>Juan Carmelo Gómez</a:t>
            </a:r>
            <a:r>
              <a:rPr lang="es-ES" sz="1200" dirty="0"/>
              <a:t> </a:t>
            </a:r>
            <a:r>
              <a:rPr lang="es-ES" sz="1200" dirty="0" err="1" smtClean="0"/>
              <a:t>Biomembranas</a:t>
            </a:r>
            <a:r>
              <a:rPr lang="es-ES" sz="1200" dirty="0" smtClean="0"/>
              <a:t> </a:t>
            </a:r>
            <a:r>
              <a:rPr lang="es-ES" sz="1200" dirty="0"/>
              <a:t>y el gran número de aplicaciones que esto conlleva.</a:t>
            </a:r>
          </a:p>
          <a:p>
            <a:endParaRPr lang="es-ES" sz="1200" dirty="0"/>
          </a:p>
        </p:txBody>
      </p:sp>
      <p:cxnSp>
        <p:nvCxnSpPr>
          <p:cNvPr id="5" name="Conector recto de flecha 4"/>
          <p:cNvCxnSpPr/>
          <p:nvPr/>
        </p:nvCxnSpPr>
        <p:spPr>
          <a:xfrm>
            <a:off x="4395118" y="4932139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>
            <a:off x="11955958" y="5940251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5907286" y="5751517"/>
            <a:ext cx="244827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1200" b="1" dirty="0" smtClean="0"/>
              <a:t>Álvaro Sánchez</a:t>
            </a:r>
            <a:endParaRPr lang="es-ES" sz="1200" b="1" dirty="0" smtClean="0"/>
          </a:p>
          <a:p>
            <a:pPr lvl="0"/>
            <a:r>
              <a:rPr lang="es-ES" sz="1200" dirty="0" smtClean="0"/>
              <a:t>Búsqueda </a:t>
            </a:r>
            <a:r>
              <a:rPr lang="es-ES" sz="1200" dirty="0"/>
              <a:t>de sustancias </a:t>
            </a:r>
            <a:r>
              <a:rPr lang="es-ES" sz="1200" dirty="0" err="1"/>
              <a:t>bioactivas</a:t>
            </a:r>
            <a:r>
              <a:rPr lang="es-ES" sz="1200" dirty="0"/>
              <a:t> con posible utilidad </a:t>
            </a:r>
            <a:r>
              <a:rPr lang="es-ES" sz="1200" dirty="0" err="1" smtClean="0"/>
              <a:t>biosanitaria</a:t>
            </a:r>
            <a:r>
              <a:rPr lang="es-ES" sz="1200" dirty="0" smtClean="0"/>
              <a:t>:</a:t>
            </a:r>
            <a:endParaRPr lang="es-ES" sz="1200" dirty="0"/>
          </a:p>
          <a:p>
            <a:pPr marL="171450" lvl="0" indent="-171450">
              <a:buFontTx/>
              <a:buChar char="•"/>
            </a:pPr>
            <a:r>
              <a:rPr lang="es-ES" sz="1200" dirty="0" smtClean="0"/>
              <a:t>su </a:t>
            </a:r>
            <a:r>
              <a:rPr lang="es-ES" sz="1200" dirty="0"/>
              <a:t>aislamiento de plantas usadas en medicina tradicional o bien su síntesis biotecnológica mediante </a:t>
            </a:r>
            <a:r>
              <a:rPr lang="es-ES" sz="1200" dirty="0" smtClean="0"/>
              <a:t>enzimas</a:t>
            </a:r>
          </a:p>
          <a:p>
            <a:pPr marL="171450" lvl="0" indent="-171450">
              <a:buFontTx/>
              <a:buChar char="•"/>
            </a:pPr>
            <a:r>
              <a:rPr lang="es-ES" sz="1200" dirty="0" smtClean="0"/>
              <a:t> su </a:t>
            </a:r>
            <a:r>
              <a:rPr lang="es-ES" sz="1200" dirty="0"/>
              <a:t>caracterización </a:t>
            </a:r>
            <a:r>
              <a:rPr lang="es-ES" sz="1200" dirty="0" smtClean="0"/>
              <a:t>molecular</a:t>
            </a:r>
          </a:p>
          <a:p>
            <a:pPr marL="171450" lvl="0" indent="-171450">
              <a:buFontTx/>
              <a:buChar char="•"/>
            </a:pPr>
            <a:r>
              <a:rPr lang="es-ES" sz="1200" dirty="0" smtClean="0"/>
              <a:t> su </a:t>
            </a:r>
            <a:r>
              <a:rPr lang="es-ES" sz="1200" dirty="0"/>
              <a:t>estabilización mediante </a:t>
            </a:r>
            <a:r>
              <a:rPr lang="es-ES" sz="1200" dirty="0" smtClean="0"/>
              <a:t>encapsulación</a:t>
            </a:r>
          </a:p>
          <a:p>
            <a:pPr marL="171450" lvl="0" indent="-171450">
              <a:buFontTx/>
              <a:buChar char="•"/>
            </a:pPr>
            <a:r>
              <a:rPr lang="es-ES" sz="1200" dirty="0" smtClean="0"/>
              <a:t>su </a:t>
            </a:r>
            <a:r>
              <a:rPr lang="es-ES" sz="1200" dirty="0"/>
              <a:t>testado en células y organismos modelo</a:t>
            </a:r>
          </a:p>
          <a:p>
            <a:endParaRPr lang="es-ES" sz="1200" dirty="0"/>
          </a:p>
        </p:txBody>
      </p:sp>
      <p:cxnSp>
        <p:nvCxnSpPr>
          <p:cNvPr id="10" name="Conector recto de flecha 9"/>
          <p:cNvCxnSpPr/>
          <p:nvPr/>
        </p:nvCxnSpPr>
        <p:spPr>
          <a:xfrm>
            <a:off x="6915398" y="5220171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8355558" y="5620276"/>
            <a:ext cx="2376264" cy="3416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1200" b="1" dirty="0" smtClean="0"/>
              <a:t>Manuel C</a:t>
            </a:r>
            <a:r>
              <a:rPr lang="es-ES" sz="1200" b="1" dirty="0" smtClean="0"/>
              <a:t>ánovas</a:t>
            </a:r>
          </a:p>
          <a:p>
            <a:pPr marL="171450" lvl="0" indent="-171450">
              <a:buFontTx/>
              <a:buChar char="•"/>
            </a:pPr>
            <a:r>
              <a:rPr lang="es-ES" sz="1200" dirty="0" smtClean="0"/>
              <a:t>Uso </a:t>
            </a:r>
            <a:r>
              <a:rPr lang="es-ES" sz="1200" dirty="0"/>
              <a:t>de estrategias de Biología de Sistemas y Biología Sintética, así como tecnologías de alta resolución (</a:t>
            </a:r>
            <a:r>
              <a:rPr lang="es-ES" sz="1200" dirty="0" err="1"/>
              <a:t>proteómica</a:t>
            </a:r>
            <a:r>
              <a:rPr lang="es-ES" sz="1200" dirty="0"/>
              <a:t>, </a:t>
            </a:r>
            <a:r>
              <a:rPr lang="es-ES" sz="1200" dirty="0" err="1"/>
              <a:t>transcriptómica</a:t>
            </a:r>
            <a:r>
              <a:rPr lang="es-ES" sz="1200" dirty="0"/>
              <a:t> y </a:t>
            </a:r>
            <a:r>
              <a:rPr lang="es-ES" sz="1200" dirty="0" err="1"/>
              <a:t>metabolómica</a:t>
            </a:r>
            <a:r>
              <a:rPr lang="es-ES" sz="1200" dirty="0"/>
              <a:t>) para describir el funcionamiento </a:t>
            </a:r>
            <a:r>
              <a:rPr lang="es-ES" sz="1200" dirty="0" smtClean="0"/>
              <a:t>metabólico </a:t>
            </a:r>
            <a:r>
              <a:rPr lang="es-ES" sz="1200" dirty="0"/>
              <a:t>de bacterias </a:t>
            </a:r>
            <a:r>
              <a:rPr lang="es-ES" sz="1200" i="1" dirty="0"/>
              <a:t>E. </a:t>
            </a:r>
            <a:r>
              <a:rPr lang="es-ES" sz="1200" i="1" dirty="0" err="1"/>
              <a:t>coli</a:t>
            </a:r>
            <a:r>
              <a:rPr lang="es-ES" sz="1200" dirty="0"/>
              <a:t> y relacionadas en estudios básicos y biotecnológicos (producción de fármacos</a:t>
            </a:r>
            <a:r>
              <a:rPr lang="es-ES" sz="1200" dirty="0" smtClean="0"/>
              <a:t>).</a:t>
            </a:r>
          </a:p>
          <a:p>
            <a:pPr marL="171450" lvl="0" indent="-171450">
              <a:buFontTx/>
              <a:buChar char="•"/>
            </a:pPr>
            <a:r>
              <a:rPr lang="es-ES" sz="1200" dirty="0" smtClean="0"/>
              <a:t>Estudios </a:t>
            </a:r>
            <a:r>
              <a:rPr lang="es-ES" sz="1200" dirty="0"/>
              <a:t>en biomedicina encaminados a predecir asma en niños y profundizar en el conocimiento que de la enfermedad se posee. </a:t>
            </a:r>
          </a:p>
          <a:p>
            <a:endParaRPr lang="es-ES" sz="12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10947846" y="6156275"/>
            <a:ext cx="194421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sz="1200" b="1" dirty="0" smtClean="0"/>
              <a:t>Rodrigo Mart</a:t>
            </a:r>
            <a:r>
              <a:rPr lang="es-ES" sz="1200" b="1" dirty="0" smtClean="0"/>
              <a:t>ínez</a:t>
            </a:r>
            <a:endParaRPr lang="es-ES" sz="1200" b="1" dirty="0" smtClean="0"/>
          </a:p>
          <a:p>
            <a:pPr lvl="0"/>
            <a:r>
              <a:rPr lang="es-ES" sz="1200" dirty="0" smtClean="0"/>
              <a:t>Investigación</a:t>
            </a:r>
            <a:r>
              <a:rPr lang="es-ES" sz="1200" dirty="0"/>
              <a:t>, desarrollo y aplicación de tecnologías informáticas en biomedicina: </a:t>
            </a:r>
            <a:endParaRPr lang="es-ES" sz="1200" dirty="0" smtClean="0"/>
          </a:p>
          <a:p>
            <a:pPr marL="171450" lvl="0" indent="-171450">
              <a:buFontTx/>
              <a:buChar char="•"/>
            </a:pPr>
            <a:r>
              <a:rPr lang="es-ES" sz="1200" dirty="0" smtClean="0"/>
              <a:t>analizar </a:t>
            </a:r>
            <a:r>
              <a:rPr lang="es-ES" sz="1200" dirty="0"/>
              <a:t>y explotar mejor los conjuntos de datos, tanto desde el punto de vista de informática médica como de bioinformática.</a:t>
            </a:r>
          </a:p>
          <a:p>
            <a:endParaRPr lang="es-ES" sz="1200" dirty="0"/>
          </a:p>
        </p:txBody>
      </p:sp>
      <p:cxnSp>
        <p:nvCxnSpPr>
          <p:cNvPr id="17" name="Conector recto de flecha 16"/>
          <p:cNvCxnSpPr/>
          <p:nvPr/>
        </p:nvCxnSpPr>
        <p:spPr>
          <a:xfrm>
            <a:off x="9435678" y="5076155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044819"/>
      </p:ext>
    </p:extLst>
  </p:cSld>
  <p:clrMapOvr>
    <a:masterClrMapping/>
  </p:clrMapOvr>
  <p:transition xmlns:p14="http://schemas.microsoft.com/office/powerpoint/2010/main" spd="med">
    <p:wipe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Fondo diapos para Are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966700" cy="9720263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2296785" y="342270"/>
            <a:ext cx="10211135" cy="636617"/>
          </a:xfrm>
          <a:prstGeom prst="rect">
            <a:avLst/>
          </a:prstGeom>
          <a:noFill/>
        </p:spPr>
        <p:txBody>
          <a:bodyPr wrap="square" lIns="127541" tIns="63770" rIns="127541" bIns="63770" rtlCol="0">
            <a:spAutoFit/>
          </a:bodyPr>
          <a:lstStyle/>
          <a:p>
            <a:r>
              <a:rPr lang="es-ES_tradnl" sz="3300" b="1" dirty="0"/>
              <a:t>Biotecnología. Aplicaciones Sanitarias de </a:t>
            </a:r>
            <a:r>
              <a:rPr lang="es-ES_tradnl" sz="3300" b="1" dirty="0" err="1"/>
              <a:t>Biociencias</a:t>
            </a:r>
            <a:r>
              <a:rPr lang="es-ES" sz="3300" b="1" dirty="0"/>
              <a:t> </a:t>
            </a:r>
          </a:p>
        </p:txBody>
      </p:sp>
      <p:sp>
        <p:nvSpPr>
          <p:cNvPr id="2" name="CuadroTexto 1"/>
          <p:cNvSpPr txBox="1"/>
          <p:nvPr/>
        </p:nvSpPr>
        <p:spPr>
          <a:xfrm>
            <a:off x="969338" y="5961403"/>
            <a:ext cx="11997362" cy="2821830"/>
          </a:xfrm>
          <a:prstGeom prst="rect">
            <a:avLst/>
          </a:prstGeom>
          <a:noFill/>
        </p:spPr>
        <p:txBody>
          <a:bodyPr wrap="square" lIns="127541" tIns="63770" rIns="127541" bIns="63770" rtlCol="0">
            <a:spAutoFit/>
          </a:bodyPr>
          <a:lstStyle/>
          <a:p>
            <a:r>
              <a:rPr lang="es-ES" b="1" dirty="0" smtClean="0"/>
              <a:t>Fortalezas del Área: </a:t>
            </a:r>
          </a:p>
          <a:p>
            <a:r>
              <a:rPr lang="es-ES" dirty="0"/>
              <a:t>	</a:t>
            </a:r>
            <a:r>
              <a:rPr lang="es-ES" dirty="0" smtClean="0"/>
              <a:t>* </a:t>
            </a:r>
            <a:r>
              <a:rPr lang="es-ES_tradnl" dirty="0" smtClean="0"/>
              <a:t>Profunda </a:t>
            </a:r>
            <a:r>
              <a:rPr lang="es-ES_tradnl" dirty="0"/>
              <a:t>especialización </a:t>
            </a:r>
            <a:r>
              <a:rPr lang="es-ES_tradnl" dirty="0" smtClean="0"/>
              <a:t>científica en </a:t>
            </a:r>
            <a:r>
              <a:rPr lang="es-ES_tradnl" dirty="0"/>
              <a:t>cada uno de los campos de </a:t>
            </a:r>
            <a:r>
              <a:rPr lang="es-ES_tradnl" dirty="0" smtClean="0"/>
              <a:t>estudio.</a:t>
            </a:r>
          </a:p>
          <a:p>
            <a:r>
              <a:rPr lang="es-ES_tradnl" dirty="0"/>
              <a:t>	</a:t>
            </a:r>
            <a:r>
              <a:rPr lang="es-ES_tradnl" dirty="0" smtClean="0"/>
              <a:t>* Internacionalización</a:t>
            </a:r>
          </a:p>
          <a:p>
            <a:r>
              <a:rPr lang="es-ES_tradnl" dirty="0"/>
              <a:t>	</a:t>
            </a:r>
            <a:r>
              <a:rPr lang="es-ES_tradnl" dirty="0" smtClean="0"/>
              <a:t>* Actividad docente: estudios </a:t>
            </a:r>
            <a:r>
              <a:rPr lang="es-ES_tradnl" dirty="0"/>
              <a:t>de Grado, </a:t>
            </a:r>
            <a:r>
              <a:rPr lang="es-ES_tradnl" dirty="0" smtClean="0"/>
              <a:t>másteres oficiales, programas </a:t>
            </a:r>
            <a:r>
              <a:rPr lang="es-ES_tradnl" dirty="0"/>
              <a:t>de </a:t>
            </a:r>
            <a:r>
              <a:rPr lang="es-ES_tradnl" dirty="0" smtClean="0"/>
              <a:t>	doctorado </a:t>
            </a:r>
            <a:r>
              <a:rPr lang="es-ES_tradnl" dirty="0"/>
              <a:t>acreditados por la ANECA. </a:t>
            </a:r>
            <a:endParaRPr lang="es-ES" dirty="0" smtClean="0"/>
          </a:p>
          <a:p>
            <a:r>
              <a:rPr lang="es-ES" b="1" dirty="0" smtClean="0"/>
              <a:t>Actuaciones de coordinación</a:t>
            </a:r>
            <a:r>
              <a:rPr lang="es-ES" dirty="0" smtClean="0"/>
              <a:t>: Directamente entre grupos de investigación.</a:t>
            </a:r>
          </a:p>
          <a:p>
            <a:r>
              <a:rPr lang="es-ES" b="1" dirty="0" smtClean="0"/>
              <a:t>Dificultades de coordinación</a:t>
            </a:r>
            <a:r>
              <a:rPr lang="es-ES" dirty="0" smtClean="0"/>
              <a:t>: Heterogeneidad científica.</a:t>
            </a:r>
            <a:endParaRPr lang="es-ES" dirty="0"/>
          </a:p>
        </p:txBody>
      </p:sp>
      <p:sp>
        <p:nvSpPr>
          <p:cNvPr id="3" name="CuadroTexto 2"/>
          <p:cNvSpPr txBox="1"/>
          <p:nvPr/>
        </p:nvSpPr>
        <p:spPr>
          <a:xfrm>
            <a:off x="765115" y="2002415"/>
            <a:ext cx="5820346" cy="3975993"/>
          </a:xfrm>
          <a:prstGeom prst="rect">
            <a:avLst/>
          </a:prstGeom>
          <a:noFill/>
        </p:spPr>
        <p:txBody>
          <a:bodyPr wrap="square" lIns="127541" tIns="63770" rIns="127541" bIns="63770" rtlCol="0">
            <a:spAutoFit/>
          </a:bodyPr>
          <a:lstStyle/>
          <a:p>
            <a:r>
              <a:rPr lang="es-ES_tradnl" dirty="0" smtClean="0"/>
              <a:t>Área multidisciplinar:</a:t>
            </a:r>
          </a:p>
          <a:p>
            <a:r>
              <a:rPr lang="es-ES_tradnl" dirty="0" smtClean="0"/>
              <a:t>Seis </a:t>
            </a:r>
            <a:r>
              <a:rPr lang="es-ES_tradnl" dirty="0"/>
              <a:t>grupos de </a:t>
            </a:r>
            <a:r>
              <a:rPr lang="es-ES_tradnl" dirty="0" smtClean="0"/>
              <a:t>investigación: temáticas </a:t>
            </a:r>
            <a:r>
              <a:rPr lang="es-ES_tradnl" dirty="0"/>
              <a:t>muy </a:t>
            </a:r>
            <a:r>
              <a:rPr lang="es-ES_tradnl" dirty="0" smtClean="0"/>
              <a:t>dispares: estudios </a:t>
            </a:r>
            <a:r>
              <a:rPr lang="es-ES_tradnl" dirty="0"/>
              <a:t>en </a:t>
            </a:r>
            <a:r>
              <a:rPr lang="es-ES_tradnl" dirty="0" smtClean="0"/>
              <a:t>reproducción </a:t>
            </a:r>
            <a:r>
              <a:rPr lang="es-ES_tradnl" dirty="0"/>
              <a:t>(biología, fisiología y tecnología) hasta investigaciones </a:t>
            </a:r>
            <a:r>
              <a:rPr lang="es-ES_tradnl" dirty="0" smtClean="0"/>
              <a:t>en tecnología </a:t>
            </a:r>
            <a:r>
              <a:rPr lang="es-ES_tradnl" dirty="0"/>
              <a:t>de modelado, procesamiento y gestión de datos, </a:t>
            </a:r>
            <a:r>
              <a:rPr lang="es-ES_tradnl" dirty="0" smtClean="0"/>
              <a:t> </a:t>
            </a:r>
            <a:r>
              <a:rPr lang="es-ES_tradnl" dirty="0" err="1" smtClean="0"/>
              <a:t>biomembranas</a:t>
            </a:r>
            <a:r>
              <a:rPr lang="es-ES_tradnl" dirty="0" smtClean="0"/>
              <a:t> </a:t>
            </a:r>
            <a:r>
              <a:rPr lang="es-ES_tradnl" dirty="0"/>
              <a:t>y señalización celular, </a:t>
            </a:r>
            <a:r>
              <a:rPr lang="es-ES_tradnl" dirty="0" smtClean="0"/>
              <a:t>bioquímica </a:t>
            </a:r>
            <a:r>
              <a:rPr lang="es-ES_tradnl" dirty="0"/>
              <a:t>y biología </a:t>
            </a:r>
            <a:r>
              <a:rPr lang="es-ES_tradnl" dirty="0" err="1"/>
              <a:t>bioenzimática</a:t>
            </a:r>
            <a:r>
              <a:rPr lang="es-ES_tradnl" dirty="0"/>
              <a:t> </a:t>
            </a:r>
            <a:r>
              <a:rPr lang="es-ES_tradnl" dirty="0" smtClean="0"/>
              <a:t>y </a:t>
            </a:r>
            <a:r>
              <a:rPr lang="es-ES_tradnl" dirty="0"/>
              <a:t>biología molecular de sistemas. </a:t>
            </a:r>
            <a:endParaRPr lang="es-ES" dirty="0"/>
          </a:p>
        </p:txBody>
      </p:sp>
      <p:sp>
        <p:nvSpPr>
          <p:cNvPr id="5" name="Rectángulo 4"/>
          <p:cNvSpPr/>
          <p:nvPr/>
        </p:nvSpPr>
        <p:spPr>
          <a:xfrm>
            <a:off x="6739348" y="2821373"/>
            <a:ext cx="6483350" cy="913616"/>
          </a:xfrm>
          <a:prstGeom prst="rect">
            <a:avLst/>
          </a:prstGeom>
        </p:spPr>
        <p:txBody>
          <a:bodyPr lIns="127541" tIns="63770" rIns="127541" bIns="63770">
            <a:spAutoFit/>
          </a:bodyPr>
          <a:lstStyle/>
          <a:p>
            <a:r>
              <a:rPr lang="es-ES" sz="1700" dirty="0" err="1"/>
              <a:t>Biomembranas</a:t>
            </a:r>
            <a:r>
              <a:rPr lang="es-ES" sz="1700" dirty="0"/>
              <a:t> y Señalización Celular (GI/IMIB/C070/2011) </a:t>
            </a:r>
          </a:p>
          <a:p>
            <a:pPr lvl="0"/>
            <a:endParaRPr lang="es-ES" sz="1700" dirty="0"/>
          </a:p>
          <a:p>
            <a:pPr lvl="0"/>
            <a:r>
              <a:rPr lang="es-ES" sz="1700" dirty="0"/>
              <a:t>Bioquímica y Biotecnología enzimática (GI/IMIB/C071/2011)</a:t>
            </a:r>
          </a:p>
        </p:txBody>
      </p:sp>
      <p:sp>
        <p:nvSpPr>
          <p:cNvPr id="8" name="Rectángulo 7"/>
          <p:cNvSpPr/>
          <p:nvPr/>
        </p:nvSpPr>
        <p:spPr>
          <a:xfrm>
            <a:off x="6739348" y="4977831"/>
            <a:ext cx="6483350" cy="390396"/>
          </a:xfrm>
          <a:prstGeom prst="rect">
            <a:avLst/>
          </a:prstGeom>
        </p:spPr>
        <p:txBody>
          <a:bodyPr lIns="127541" tIns="63770" rIns="127541" bIns="63770">
            <a:spAutoFit/>
          </a:bodyPr>
          <a:lstStyle/>
          <a:p>
            <a:pPr lvl="0"/>
            <a:r>
              <a:rPr lang="es-ES" sz="1700" dirty="0"/>
              <a:t>Tecnología de modelado (GI/IMIB/E170/2011)</a:t>
            </a:r>
          </a:p>
        </p:txBody>
      </p:sp>
      <p:sp>
        <p:nvSpPr>
          <p:cNvPr id="9" name="Rectángulo 8"/>
          <p:cNvSpPr/>
          <p:nvPr/>
        </p:nvSpPr>
        <p:spPr>
          <a:xfrm>
            <a:off x="6739348" y="3855157"/>
            <a:ext cx="6483350" cy="390396"/>
          </a:xfrm>
          <a:prstGeom prst="rect">
            <a:avLst/>
          </a:prstGeom>
        </p:spPr>
        <p:txBody>
          <a:bodyPr lIns="127541" tIns="63770" rIns="127541" bIns="63770">
            <a:spAutoFit/>
          </a:bodyPr>
          <a:lstStyle/>
          <a:p>
            <a:pPr lvl="0"/>
            <a:r>
              <a:rPr lang="es-ES" sz="1700" dirty="0"/>
              <a:t>Fisiología reproductiva y Reproducción Asistida (GI/IMIB/C072/2011)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6739349" y="4467525"/>
            <a:ext cx="5073032" cy="390396"/>
          </a:xfrm>
          <a:prstGeom prst="rect">
            <a:avLst/>
          </a:prstGeom>
        </p:spPr>
        <p:txBody>
          <a:bodyPr wrap="square" lIns="127541" tIns="63770" rIns="127541" bIns="63770">
            <a:spAutoFit/>
          </a:bodyPr>
          <a:lstStyle/>
          <a:p>
            <a:r>
              <a:rPr lang="es-ES" sz="1700" dirty="0"/>
              <a:t>Biología molecular de sistema (GI/IMIB/C073/2011)</a:t>
            </a:r>
          </a:p>
        </p:txBody>
      </p:sp>
      <p:sp>
        <p:nvSpPr>
          <p:cNvPr id="13" name="Rectángulo 12"/>
          <p:cNvSpPr/>
          <p:nvPr/>
        </p:nvSpPr>
        <p:spPr>
          <a:xfrm>
            <a:off x="6739348" y="2324236"/>
            <a:ext cx="6483350" cy="390396"/>
          </a:xfrm>
          <a:prstGeom prst="rect">
            <a:avLst/>
          </a:prstGeom>
        </p:spPr>
        <p:txBody>
          <a:bodyPr lIns="127541" tIns="63770" rIns="127541" bIns="63770">
            <a:spAutoFit/>
          </a:bodyPr>
          <a:lstStyle/>
          <a:p>
            <a:r>
              <a:rPr lang="es-ES" sz="1700" dirty="0"/>
              <a:t>Biología de la Reproducción (GI/IMIB/C007/2011)</a:t>
            </a:r>
          </a:p>
        </p:txBody>
      </p:sp>
      <p:cxnSp>
        <p:nvCxnSpPr>
          <p:cNvPr id="6" name="Conector recto 5"/>
          <p:cNvCxnSpPr/>
          <p:nvPr/>
        </p:nvCxnSpPr>
        <p:spPr>
          <a:xfrm>
            <a:off x="6339334" y="2483867"/>
            <a:ext cx="72008" cy="288032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7639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10 Imagen" descr="Fondo diapos para Are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966700" cy="9720263"/>
          </a:xfrm>
          <a:prstGeom prst="rect">
            <a:avLst/>
          </a:prstGeom>
        </p:spPr>
      </p:pic>
      <p:sp>
        <p:nvSpPr>
          <p:cNvPr id="7" name="6 CuadroTexto"/>
          <p:cNvSpPr txBox="1"/>
          <p:nvPr/>
        </p:nvSpPr>
        <p:spPr>
          <a:xfrm>
            <a:off x="2296785" y="342270"/>
            <a:ext cx="10211135" cy="636617"/>
          </a:xfrm>
          <a:prstGeom prst="rect">
            <a:avLst/>
          </a:prstGeom>
          <a:noFill/>
        </p:spPr>
        <p:txBody>
          <a:bodyPr wrap="square" lIns="127541" tIns="63770" rIns="127541" bIns="63770" rtlCol="0">
            <a:spAutoFit/>
          </a:bodyPr>
          <a:lstStyle/>
          <a:p>
            <a:r>
              <a:rPr lang="es-ES_tradnl" sz="3300" b="1" dirty="0"/>
              <a:t>Biotecnología. Aplicaciones Sanitarias de </a:t>
            </a:r>
            <a:r>
              <a:rPr lang="es-ES_tradnl" sz="3300" b="1" dirty="0" err="1"/>
              <a:t>Biociencias</a:t>
            </a:r>
            <a:r>
              <a:rPr lang="es-ES" sz="3300" b="1" dirty="0"/>
              <a:t> </a:t>
            </a:r>
          </a:p>
        </p:txBody>
      </p:sp>
      <p:sp>
        <p:nvSpPr>
          <p:cNvPr id="4" name="Rectángulo 3"/>
          <p:cNvSpPr/>
          <p:nvPr/>
        </p:nvSpPr>
        <p:spPr>
          <a:xfrm>
            <a:off x="663004" y="1904461"/>
            <a:ext cx="6535126" cy="6145816"/>
          </a:xfrm>
          <a:prstGeom prst="rect">
            <a:avLst/>
          </a:prstGeom>
        </p:spPr>
        <p:txBody>
          <a:bodyPr wrap="square" lIns="127541" tIns="63770" rIns="127541" bIns="63770">
            <a:spAutoFit/>
          </a:bodyPr>
          <a:lstStyle/>
          <a:p>
            <a:pPr algn="ctr"/>
            <a:endParaRPr lang="es-ES" sz="1700" b="1" dirty="0"/>
          </a:p>
          <a:p>
            <a:pPr algn="ctr"/>
            <a:r>
              <a:rPr lang="es-ES" sz="1700" b="1" dirty="0"/>
              <a:t>Interacciones entre los grupos del Área y con otras Áreas</a:t>
            </a:r>
            <a:endParaRPr lang="es-ES" sz="1700" dirty="0"/>
          </a:p>
          <a:p>
            <a:r>
              <a:rPr lang="es-ES" sz="1700" b="1" dirty="0"/>
              <a:t> </a:t>
            </a:r>
            <a:endParaRPr lang="es-ES" sz="1700" dirty="0"/>
          </a:p>
          <a:p>
            <a:pPr lvl="0"/>
            <a:r>
              <a:rPr lang="es-ES" sz="1700" b="1" dirty="0"/>
              <a:t>Biología de la reproducción</a:t>
            </a:r>
            <a:endParaRPr lang="es-ES" sz="1700" dirty="0"/>
          </a:p>
          <a:p>
            <a:pPr lvl="0"/>
            <a:r>
              <a:rPr lang="es-ES" sz="1700" dirty="0"/>
              <a:t>Bioquímica y Biotecnología enzimática (GI/IMIB/C071/2011)</a:t>
            </a:r>
          </a:p>
          <a:p>
            <a:pPr lvl="0"/>
            <a:r>
              <a:rPr lang="es-ES" sz="1700" dirty="0" err="1"/>
              <a:t>Biomembranas</a:t>
            </a:r>
            <a:r>
              <a:rPr lang="es-ES" sz="1700" dirty="0"/>
              <a:t> y Señalización Celular (GI/IMIB/C070/2011) </a:t>
            </a:r>
          </a:p>
          <a:p>
            <a:pPr lvl="0"/>
            <a:endParaRPr lang="es-ES_tradnl" sz="1700" b="1" dirty="0"/>
          </a:p>
          <a:p>
            <a:pPr lvl="0"/>
            <a:endParaRPr lang="es-ES_tradnl" sz="1700" b="1" dirty="0"/>
          </a:p>
          <a:p>
            <a:pPr lvl="0"/>
            <a:r>
              <a:rPr lang="es-ES_tradnl" sz="1700" b="1" dirty="0"/>
              <a:t>Bioquímica y Biotecnología enzimática </a:t>
            </a:r>
            <a:endParaRPr lang="es-ES" sz="1700" dirty="0"/>
          </a:p>
          <a:p>
            <a:pPr lvl="0"/>
            <a:r>
              <a:rPr lang="es-ES" sz="1700" dirty="0"/>
              <a:t>Biología de la Reproducción (GI/IMIB/C007/2011)</a:t>
            </a:r>
          </a:p>
          <a:p>
            <a:pPr lvl="0"/>
            <a:r>
              <a:rPr lang="es-ES" sz="1700" dirty="0"/>
              <a:t>Inmunidad, inflamación y cáncer </a:t>
            </a:r>
            <a:r>
              <a:rPr lang="es-ES" sz="1700" dirty="0" smtClean="0"/>
              <a:t>(GI</a:t>
            </a:r>
            <a:r>
              <a:rPr lang="es-ES" sz="1700" dirty="0"/>
              <a:t>/IMIB/C060/</a:t>
            </a:r>
            <a:r>
              <a:rPr lang="es-ES" sz="1700" dirty="0" smtClean="0"/>
              <a:t>2011)</a:t>
            </a:r>
            <a:endParaRPr lang="es-ES" sz="1700" dirty="0"/>
          </a:p>
          <a:p>
            <a:pPr lvl="0"/>
            <a:endParaRPr lang="es-ES" sz="1700" b="1" dirty="0"/>
          </a:p>
          <a:p>
            <a:pPr lvl="0"/>
            <a:endParaRPr lang="es-ES" sz="1700" b="1" dirty="0"/>
          </a:p>
          <a:p>
            <a:pPr lvl="0"/>
            <a:r>
              <a:rPr lang="es-ES" sz="1700" b="1" dirty="0"/>
              <a:t>Biología Molecular de Sistemas</a:t>
            </a:r>
            <a:endParaRPr lang="es-ES" sz="1700" dirty="0"/>
          </a:p>
          <a:p>
            <a:pPr lvl="0"/>
            <a:r>
              <a:rPr lang="es-ES" sz="1700" dirty="0"/>
              <a:t>Nutrición y bromatología (GI/IMIB/E131/2011)</a:t>
            </a:r>
          </a:p>
          <a:p>
            <a:pPr lvl="0"/>
            <a:r>
              <a:rPr lang="es-ES" sz="1700" dirty="0"/>
              <a:t>Tecnología de modelado (GI/IMIB/E170/2011)</a:t>
            </a:r>
          </a:p>
          <a:p>
            <a:pPr lvl="0"/>
            <a:endParaRPr lang="es-ES_tradnl" sz="1700" b="1" dirty="0"/>
          </a:p>
          <a:p>
            <a:pPr lvl="0"/>
            <a:endParaRPr lang="es-ES_tradnl" sz="1700" b="1" dirty="0"/>
          </a:p>
          <a:p>
            <a:pPr lvl="0"/>
            <a:r>
              <a:rPr lang="es-ES_tradnl" sz="1700" b="1" dirty="0"/>
              <a:t>Tecnología de modelado, procesamiento y gestión del conocimiento</a:t>
            </a:r>
            <a:endParaRPr lang="es-ES" sz="1700" dirty="0"/>
          </a:p>
          <a:p>
            <a:pPr lvl="0"/>
            <a:r>
              <a:rPr lang="es-ES" sz="1700" dirty="0"/>
              <a:t>Bases clínicas, tecnológicas, celulares y moleculares en medicina digestiva (GI/IMIB/C031/2011]).</a:t>
            </a:r>
          </a:p>
          <a:p>
            <a:pPr lvl="0"/>
            <a:r>
              <a:rPr lang="es-ES" sz="1700" dirty="0"/>
              <a:t>Integración </a:t>
            </a:r>
            <a:r>
              <a:rPr lang="es-ES" sz="1700" dirty="0" err="1"/>
              <a:t>morfofuncional</a:t>
            </a:r>
            <a:r>
              <a:rPr lang="es-ES" sz="1700" dirty="0"/>
              <a:t> de células y tejidos (GI/IMIB/C012/2011]).</a:t>
            </a:r>
          </a:p>
          <a:p>
            <a:pPr lvl="0"/>
            <a:r>
              <a:rPr lang="es-ES" sz="1700" dirty="0"/>
              <a:t>Regionalización cerebral y genes del desarrollo (GI/IMIB/C041/2011).</a:t>
            </a:r>
          </a:p>
        </p:txBody>
      </p:sp>
      <p:sp>
        <p:nvSpPr>
          <p:cNvPr id="8" name="Rectángulo 7"/>
          <p:cNvSpPr/>
          <p:nvPr/>
        </p:nvSpPr>
        <p:spPr>
          <a:xfrm>
            <a:off x="6993906" y="1900354"/>
            <a:ext cx="6535126" cy="4660897"/>
          </a:xfrm>
          <a:prstGeom prst="rect">
            <a:avLst/>
          </a:prstGeom>
        </p:spPr>
        <p:txBody>
          <a:bodyPr wrap="square" lIns="127541" tIns="63770" rIns="127541" bIns="63770">
            <a:spAutoFit/>
          </a:bodyPr>
          <a:lstStyle/>
          <a:p>
            <a:pPr algn="ctr"/>
            <a:endParaRPr lang="es-ES" sz="1700" b="1" dirty="0"/>
          </a:p>
          <a:p>
            <a:pPr algn="ctr"/>
            <a:r>
              <a:rPr lang="es-ES" sz="1700" b="1" dirty="0"/>
              <a:t>Interacciones entre los grupos del Área y con otras Áreas</a:t>
            </a:r>
            <a:endParaRPr lang="es-ES" sz="1700" dirty="0"/>
          </a:p>
          <a:p>
            <a:r>
              <a:rPr lang="es-ES" sz="1700" b="1" dirty="0"/>
              <a:t> </a:t>
            </a:r>
            <a:endParaRPr lang="es-ES" sz="1700" dirty="0"/>
          </a:p>
          <a:p>
            <a:pPr lvl="0"/>
            <a:r>
              <a:rPr lang="es-ES" sz="1700" b="1" dirty="0" err="1"/>
              <a:t>Biomembranas</a:t>
            </a:r>
            <a:r>
              <a:rPr lang="es-ES" sz="1700" b="1" dirty="0"/>
              <a:t> y señalización celular </a:t>
            </a:r>
            <a:endParaRPr lang="es-ES" sz="1700" dirty="0"/>
          </a:p>
          <a:p>
            <a:pPr lvl="0"/>
            <a:r>
              <a:rPr lang="es-ES" sz="1700" dirty="0"/>
              <a:t>Tecnología de modelado (GI/IMIB/E170/2011)</a:t>
            </a:r>
          </a:p>
          <a:p>
            <a:pPr lvl="0"/>
            <a:r>
              <a:rPr lang="es-ES" sz="1700" dirty="0"/>
              <a:t>Biología de la Reproducción (GI/IMIB/C007/2011)</a:t>
            </a:r>
          </a:p>
          <a:p>
            <a:pPr lvl="0"/>
            <a:endParaRPr lang="es-ES_tradnl" sz="1700" b="1" dirty="0"/>
          </a:p>
          <a:p>
            <a:pPr lvl="0"/>
            <a:endParaRPr lang="es-ES_tradnl" sz="1700" b="1" dirty="0"/>
          </a:p>
          <a:p>
            <a:pPr lvl="0"/>
            <a:r>
              <a:rPr lang="es-ES_tradnl" sz="1700" b="1" dirty="0"/>
              <a:t>Fisiología reproductiva y Reproducción Asistida </a:t>
            </a:r>
            <a:endParaRPr lang="es-ES" sz="1700" dirty="0"/>
          </a:p>
          <a:p>
            <a:pPr lvl="0"/>
            <a:r>
              <a:rPr lang="es-ES" sz="1700" dirty="0"/>
              <a:t>Estudio morfológico de </a:t>
            </a:r>
            <a:r>
              <a:rPr lang="es-ES" sz="1700" dirty="0" err="1"/>
              <a:t>glucoproteínas</a:t>
            </a:r>
            <a:r>
              <a:rPr lang="es-ES" sz="1700" dirty="0"/>
              <a:t> y melanina (GI/IMIB/C012/2011). </a:t>
            </a:r>
          </a:p>
          <a:p>
            <a:pPr lvl="0"/>
            <a:r>
              <a:rPr lang="es-ES" sz="1700" dirty="0"/>
              <a:t>Estudio morfológico de </a:t>
            </a:r>
            <a:r>
              <a:rPr lang="es-ES" sz="1700" dirty="0" err="1"/>
              <a:t>glucoproteínas</a:t>
            </a:r>
            <a:r>
              <a:rPr lang="es-ES" sz="1700" dirty="0"/>
              <a:t> (GI/IMIB/C012/2011).</a:t>
            </a:r>
          </a:p>
          <a:p>
            <a:pPr lvl="0"/>
            <a:r>
              <a:rPr lang="es-ES" sz="1700" dirty="0"/>
              <a:t>Investigación en Pediatría (GI/IMIB/C020/2011).</a:t>
            </a:r>
          </a:p>
          <a:p>
            <a:pPr lvl="0"/>
            <a:r>
              <a:rPr lang="es-ES" sz="1700" dirty="0" err="1"/>
              <a:t>Biobanc-Mur</a:t>
            </a:r>
            <a:r>
              <a:rPr lang="es-ES" sz="1700" dirty="0"/>
              <a:t> GI/IMIB/C020/2011.</a:t>
            </a:r>
          </a:p>
          <a:p>
            <a:pPr lvl="0"/>
            <a:r>
              <a:rPr lang="es-ES" sz="1700" dirty="0"/>
              <a:t>Epidemiología y Salud Pública (</a:t>
            </a:r>
            <a:r>
              <a:rPr lang="es-ES" sz="1700" cap="all" dirty="0"/>
              <a:t>IMIB/C005/2011).</a:t>
            </a:r>
            <a:endParaRPr lang="es-ES" sz="1700" dirty="0"/>
          </a:p>
          <a:p>
            <a:pPr lvl="0"/>
            <a:r>
              <a:rPr lang="es-ES" sz="1700" dirty="0" err="1"/>
              <a:t>Cardiologia</a:t>
            </a:r>
            <a:r>
              <a:rPr lang="es-ES" sz="1700" dirty="0"/>
              <a:t> </a:t>
            </a:r>
            <a:r>
              <a:rPr lang="es-ES" sz="1700" dirty="0" err="1"/>
              <a:t>Clinica</a:t>
            </a:r>
            <a:r>
              <a:rPr lang="es-ES" sz="1700" dirty="0"/>
              <a:t> y Experimental</a:t>
            </a:r>
            <a:r>
              <a:rPr lang="es-ES" sz="1700" cap="all" dirty="0"/>
              <a:t> (IMIB/C002/2011).</a:t>
            </a:r>
            <a:endParaRPr lang="es-ES" sz="1700" dirty="0"/>
          </a:p>
          <a:p>
            <a:pPr lvl="0"/>
            <a:r>
              <a:rPr lang="es-ES" sz="1700" dirty="0"/>
              <a:t>Medicina Legal y Forense (IMIB  GI/IMIB/E153/2011)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526</Words>
  <Application>Microsoft Macintosh PowerPoint</Application>
  <PresentationFormat>Personalizado</PresentationFormat>
  <Paragraphs>108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Luis Garcia-Marcos</dc:creator>
  <cp:lastModifiedBy>reviewer .</cp:lastModifiedBy>
  <cp:revision>25</cp:revision>
  <dcterms:created xsi:type="dcterms:W3CDTF">2016-04-25T16:24:49Z</dcterms:created>
  <dcterms:modified xsi:type="dcterms:W3CDTF">2016-07-11T14:44:26Z</dcterms:modified>
</cp:coreProperties>
</file>